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handoutMasterIdLst>
    <p:handoutMasterId r:id="rId19"/>
  </p:handoutMasterIdLst>
  <p:sldIdLst>
    <p:sldId id="256" r:id="rId5"/>
    <p:sldId id="266" r:id="rId6"/>
    <p:sldId id="285" r:id="rId7"/>
    <p:sldId id="257" r:id="rId8"/>
    <p:sldId id="262" r:id="rId9"/>
    <p:sldId id="284" r:id="rId10"/>
    <p:sldId id="287" r:id="rId11"/>
    <p:sldId id="290" r:id="rId12"/>
    <p:sldId id="288" r:id="rId13"/>
    <p:sldId id="289" r:id="rId14"/>
    <p:sldId id="291" r:id="rId15"/>
    <p:sldId id="292" r:id="rId16"/>
    <p:sldId id="286" r:id="rId17"/>
  </p:sldIdLst>
  <p:sldSz cx="12188825" cy="6858000"/>
  <p:notesSz cx="6858000" cy="9144000"/>
  <p:defaultTextStyle>
    <a:defPPr rtl="0">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2229E6-C3C9-4F71-AB9F-4D5A2961DF2F}" v="140" dt="2019-09-18T08:32:54.406"/>
  </p1510:revLst>
</p1510:revInfo>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599" autoAdjust="0"/>
  </p:normalViewPr>
  <p:slideViewPr>
    <p:cSldViewPr>
      <p:cViewPr varScale="1">
        <p:scale>
          <a:sx n="72" d="100"/>
          <a:sy n="72" d="100"/>
        </p:scale>
        <p:origin x="660" y="66"/>
      </p:cViewPr>
      <p:guideLst>
        <p:guide pos="3839"/>
        <p:guide orient="horz" pos="2160"/>
      </p:guideLst>
    </p:cSldViewPr>
  </p:slideViewPr>
  <p:notesTextViewPr>
    <p:cViewPr>
      <p:scale>
        <a:sx n="1" d="1"/>
        <a:sy n="1" d="1"/>
      </p:scale>
      <p:origin x="0" y="0"/>
    </p:cViewPr>
  </p:notesTextViewPr>
  <p:notesViewPr>
    <p:cSldViewPr showGuides="1">
      <p:cViewPr varScale="1">
        <p:scale>
          <a:sx n="88" d="100"/>
          <a:sy n="88" d="100"/>
        </p:scale>
        <p:origin x="291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eger Rinzema" userId="f5b0a3a2-843e-46e8-bd6c-bfb1073e4372" providerId="ADAL" clId="{9D9A3521-4382-40D0-AFD9-7DA0442003E1}"/>
    <pc:docChg chg="custSel addSld modSld">
      <pc:chgData name="Sieger Rinzema" userId="f5b0a3a2-843e-46e8-bd6c-bfb1073e4372" providerId="ADAL" clId="{9D9A3521-4382-40D0-AFD9-7DA0442003E1}" dt="2019-09-18T08:39:28.750" v="948" actId="20577"/>
      <pc:docMkLst>
        <pc:docMk/>
      </pc:docMkLst>
      <pc:sldChg chg="modSp">
        <pc:chgData name="Sieger Rinzema" userId="f5b0a3a2-843e-46e8-bd6c-bfb1073e4372" providerId="ADAL" clId="{9D9A3521-4382-40D0-AFD9-7DA0442003E1}" dt="2019-09-18T08:39:28.750" v="948" actId="20577"/>
        <pc:sldMkLst>
          <pc:docMk/>
          <pc:sldMk cId="1920111014" sldId="256"/>
        </pc:sldMkLst>
        <pc:spChg chg="mod">
          <ac:chgData name="Sieger Rinzema" userId="f5b0a3a2-843e-46e8-bd6c-bfb1073e4372" providerId="ADAL" clId="{9D9A3521-4382-40D0-AFD9-7DA0442003E1}" dt="2019-09-18T08:39:28.750" v="948" actId="20577"/>
          <ac:spMkLst>
            <pc:docMk/>
            <pc:sldMk cId="1920111014" sldId="256"/>
            <ac:spMk id="3" creationId="{00000000-0000-0000-0000-000000000000}"/>
          </ac:spMkLst>
        </pc:spChg>
      </pc:sldChg>
      <pc:sldChg chg="modSp">
        <pc:chgData name="Sieger Rinzema" userId="f5b0a3a2-843e-46e8-bd6c-bfb1073e4372" providerId="ADAL" clId="{9D9A3521-4382-40D0-AFD9-7DA0442003E1}" dt="2019-09-18T08:23:12.952" v="139" actId="20577"/>
        <pc:sldMkLst>
          <pc:docMk/>
          <pc:sldMk cId="828560830" sldId="288"/>
        </pc:sldMkLst>
        <pc:spChg chg="mod">
          <ac:chgData name="Sieger Rinzema" userId="f5b0a3a2-843e-46e8-bd6c-bfb1073e4372" providerId="ADAL" clId="{9D9A3521-4382-40D0-AFD9-7DA0442003E1}" dt="2019-09-18T08:23:12.952" v="139" actId="20577"/>
          <ac:spMkLst>
            <pc:docMk/>
            <pc:sldMk cId="828560830" sldId="288"/>
            <ac:spMk id="3" creationId="{D4521162-3EB5-4055-82B3-C7B6BC28050E}"/>
          </ac:spMkLst>
        </pc:spChg>
      </pc:sldChg>
      <pc:sldChg chg="modSp">
        <pc:chgData name="Sieger Rinzema" userId="f5b0a3a2-843e-46e8-bd6c-bfb1073e4372" providerId="ADAL" clId="{9D9A3521-4382-40D0-AFD9-7DA0442003E1}" dt="2019-09-18T08:21:59.052" v="92" actId="20577"/>
        <pc:sldMkLst>
          <pc:docMk/>
          <pc:sldMk cId="3575680670" sldId="289"/>
        </pc:sldMkLst>
        <pc:spChg chg="mod">
          <ac:chgData name="Sieger Rinzema" userId="f5b0a3a2-843e-46e8-bd6c-bfb1073e4372" providerId="ADAL" clId="{9D9A3521-4382-40D0-AFD9-7DA0442003E1}" dt="2019-09-18T08:21:59.052" v="92" actId="20577"/>
          <ac:spMkLst>
            <pc:docMk/>
            <pc:sldMk cId="3575680670" sldId="289"/>
            <ac:spMk id="3" creationId="{C3A16E51-C4C8-4A16-B1A2-ECD4665EE82E}"/>
          </ac:spMkLst>
        </pc:spChg>
      </pc:sldChg>
      <pc:sldChg chg="modSp">
        <pc:chgData name="Sieger Rinzema" userId="f5b0a3a2-843e-46e8-bd6c-bfb1073e4372" providerId="ADAL" clId="{9D9A3521-4382-40D0-AFD9-7DA0442003E1}" dt="2019-09-18T08:20:18.140" v="3" actId="207"/>
        <pc:sldMkLst>
          <pc:docMk/>
          <pc:sldMk cId="4177840451" sldId="290"/>
        </pc:sldMkLst>
        <pc:spChg chg="mod">
          <ac:chgData name="Sieger Rinzema" userId="f5b0a3a2-843e-46e8-bd6c-bfb1073e4372" providerId="ADAL" clId="{9D9A3521-4382-40D0-AFD9-7DA0442003E1}" dt="2019-09-18T08:20:18.140" v="3" actId="207"/>
          <ac:spMkLst>
            <pc:docMk/>
            <pc:sldMk cId="4177840451" sldId="290"/>
            <ac:spMk id="3" creationId="{6EE69F00-ED5F-463D-8E3B-DF1E25C253CC}"/>
          </ac:spMkLst>
        </pc:spChg>
      </pc:sldChg>
      <pc:sldChg chg="modSp add modAnim">
        <pc:chgData name="Sieger Rinzema" userId="f5b0a3a2-843e-46e8-bd6c-bfb1073e4372" providerId="ADAL" clId="{9D9A3521-4382-40D0-AFD9-7DA0442003E1}" dt="2019-09-18T08:32:54.406" v="561" actId="20577"/>
        <pc:sldMkLst>
          <pc:docMk/>
          <pc:sldMk cId="3799201756" sldId="291"/>
        </pc:sldMkLst>
        <pc:spChg chg="mod">
          <ac:chgData name="Sieger Rinzema" userId="f5b0a3a2-843e-46e8-bd6c-bfb1073e4372" providerId="ADAL" clId="{9D9A3521-4382-40D0-AFD9-7DA0442003E1}" dt="2019-09-18T08:23:48.966" v="167" actId="20577"/>
          <ac:spMkLst>
            <pc:docMk/>
            <pc:sldMk cId="3799201756" sldId="291"/>
            <ac:spMk id="2" creationId="{551A0962-10ED-4922-A8F9-413DF633F722}"/>
          </ac:spMkLst>
        </pc:spChg>
        <pc:spChg chg="mod">
          <ac:chgData name="Sieger Rinzema" userId="f5b0a3a2-843e-46e8-bd6c-bfb1073e4372" providerId="ADAL" clId="{9D9A3521-4382-40D0-AFD9-7DA0442003E1}" dt="2019-09-18T08:32:54.406" v="561" actId="20577"/>
          <ac:spMkLst>
            <pc:docMk/>
            <pc:sldMk cId="3799201756" sldId="291"/>
            <ac:spMk id="3" creationId="{9AE9880B-8970-4E09-A03E-7715DBA126C7}"/>
          </ac:spMkLst>
        </pc:spChg>
      </pc:sldChg>
      <pc:sldChg chg="modSp add">
        <pc:chgData name="Sieger Rinzema" userId="f5b0a3a2-843e-46e8-bd6c-bfb1073e4372" providerId="ADAL" clId="{9D9A3521-4382-40D0-AFD9-7DA0442003E1}" dt="2019-09-18T08:38:55.413" v="941" actId="255"/>
        <pc:sldMkLst>
          <pc:docMk/>
          <pc:sldMk cId="2066545003" sldId="292"/>
        </pc:sldMkLst>
        <pc:spChg chg="mod">
          <ac:chgData name="Sieger Rinzema" userId="f5b0a3a2-843e-46e8-bd6c-bfb1073e4372" providerId="ADAL" clId="{9D9A3521-4382-40D0-AFD9-7DA0442003E1}" dt="2019-09-18T08:33:15.720" v="588" actId="20577"/>
          <ac:spMkLst>
            <pc:docMk/>
            <pc:sldMk cId="2066545003" sldId="292"/>
            <ac:spMk id="2" creationId="{DF9F5314-BB11-472B-93A0-ADF7E01E9F07}"/>
          </ac:spMkLst>
        </pc:spChg>
        <pc:spChg chg="mod">
          <ac:chgData name="Sieger Rinzema" userId="f5b0a3a2-843e-46e8-bd6c-bfb1073e4372" providerId="ADAL" clId="{9D9A3521-4382-40D0-AFD9-7DA0442003E1}" dt="2019-09-18T08:38:55.413" v="941" actId="255"/>
          <ac:spMkLst>
            <pc:docMk/>
            <pc:sldMk cId="2066545003" sldId="292"/>
            <ac:spMk id="3" creationId="{75E1F7EB-7ACD-4C1A-BC90-D7C369CDEB7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nl-NL" dirty="0"/>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40C66D14-5CD3-4EE9-88C1-E0E0745FC62F}" type="datetime1">
              <a:rPr lang="nl-NL" smtClean="0"/>
              <a:t>17-9-2019</a:t>
            </a:fld>
            <a:endParaRPr lang="nl-NL" dirty="0"/>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nl-NL" dirty="0"/>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A850423A-8BCE-448E-A97B-03A88B2B12C1}" type="slidenum">
              <a:rPr lang="nl-NL" smtClean="0"/>
              <a:t>‹nr.›</a:t>
            </a:fld>
            <a:endParaRPr lang="nl-NL" dirty="0"/>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25CDD20F-CAB5-4F3D-801E-267BF0D45B7B}" type="datetime1">
              <a:rPr lang="nl-NL" smtClean="0"/>
              <a:t>17-9-2019</a:t>
            </a:fld>
            <a:endParaRPr lang="nl-NL" dirty="0"/>
          </a:p>
        </p:txBody>
      </p:sp>
      <p:sp>
        <p:nvSpPr>
          <p:cNvPr id="4" name="Tijdelijke aanduiding voor dia-afbeelding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nl-NL" dirty="0"/>
              <a:t>Klik om de tekststijlen van het model te bewerken</a:t>
            </a:r>
          </a:p>
          <a:p>
            <a:pPr lvl="1" rtl="0"/>
            <a:r>
              <a:rPr lang="nl-NL" dirty="0"/>
              <a:t>Tweede niveau</a:t>
            </a:r>
          </a:p>
          <a:p>
            <a:pPr lvl="2" rtl="0"/>
            <a:r>
              <a:rPr lang="nl-NL" dirty="0"/>
              <a:t>Derde niveau</a:t>
            </a:r>
          </a:p>
          <a:p>
            <a:pPr lvl="3" rtl="0"/>
            <a:r>
              <a:rPr lang="nl-NL" dirty="0"/>
              <a:t>Vierde niveau</a:t>
            </a:r>
          </a:p>
          <a:p>
            <a:pPr lvl="4" rtl="0"/>
            <a:r>
              <a:rPr lang="nl-NL" dirty="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01F2A70B-78F2-4DCF-B53B-C990D2FAFB8A}" type="slidenum">
              <a:rPr lang="nl-NL" smtClean="0"/>
              <a:t>‹nr.›</a:t>
            </a:fld>
            <a:endParaRPr lang="nl-NL" dirty="0"/>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01F2A70B-78F2-4DCF-B53B-C990D2FAFB8A}" type="slidenum">
              <a:rPr lang="nl-NL" smtClean="0"/>
              <a:t>1</a:t>
            </a:fld>
            <a:endParaRPr lang="nl-NL" dirty="0"/>
          </a:p>
        </p:txBody>
      </p:sp>
    </p:spTree>
    <p:extLst>
      <p:ext uri="{BB962C8B-B14F-4D97-AF65-F5344CB8AC3E}">
        <p14:creationId xmlns:p14="http://schemas.microsoft.com/office/powerpoint/2010/main" val="327181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rtl="0"/>
            <a:fld id="{01F2A70B-78F2-4DCF-B53B-C990D2FAFB8A}" type="slidenum">
              <a:rPr lang="nl-NL" smtClean="0"/>
              <a:t>4</a:t>
            </a:fld>
            <a:endParaRPr lang="nl-NL" dirty="0"/>
          </a:p>
        </p:txBody>
      </p:sp>
    </p:spTree>
    <p:extLst>
      <p:ext uri="{BB962C8B-B14F-4D97-AF65-F5344CB8AC3E}">
        <p14:creationId xmlns:p14="http://schemas.microsoft.com/office/powerpoint/2010/main" val="662950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2413" y="1905000"/>
            <a:ext cx="9144000" cy="2667000"/>
          </a:xfrm>
        </p:spPr>
        <p:txBody>
          <a:bodyPr rtlCol="0">
            <a:noAutofit/>
          </a:bodyPr>
          <a:lstStyle>
            <a:lvl1pPr>
              <a:defRPr sz="5400"/>
            </a:lvl1pPr>
          </a:lstStyle>
          <a:p>
            <a:pPr rtl="0"/>
            <a:r>
              <a:rPr lang="nl-NL"/>
              <a:t>Klik om stijl te bewerken</a:t>
            </a:r>
            <a:endParaRPr lang="nl-NL" dirty="0"/>
          </a:p>
        </p:txBody>
      </p:sp>
      <p:grpSp>
        <p:nvGrpSpPr>
          <p:cNvPr id="256" name="lijn" descr="Afbeelding van lijn"/>
          <p:cNvGrpSpPr/>
          <p:nvPr/>
        </p:nvGrpSpPr>
        <p:grpSpPr bwMode="invGray">
          <a:xfrm>
            <a:off x="1584896" y="4724400"/>
            <a:ext cx="8631936" cy="64008"/>
            <a:chOff x="-4110038" y="2703513"/>
            <a:chExt cx="17394239" cy="160336"/>
          </a:xfrm>
          <a:solidFill>
            <a:schemeClr val="accent1"/>
          </a:solidFill>
        </p:grpSpPr>
        <p:sp>
          <p:nvSpPr>
            <p:cNvPr id="257" name="Vrije v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58" name="Vrije v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59" name="Vrije v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0" name="Vrije v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1" name="Vrije v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2" name="Vrije v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3" name="Vrije v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4" name="Vrije v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5" name="Vrije v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6" name="Vrije v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7" name="Vrije v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8" name="Vrije v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9" name="Vrije v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0" name="Vrije v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1" name="Vrije v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2" name="Vrije v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3" name="Vrije v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4" name="Vrije v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5" name="Vrije v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6" name="Vrije v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7" name="Vrije v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8" name="Vrije v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9" name="Vrije v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0" name="Vrije v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1" name="Vrije v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2" name="Vrije v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3" name="Vrije v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4" name="Vrije v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5" name="Vrije v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6" name="Vrije v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7" name="Vrije v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8" name="Vrije v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9" name="Vrije v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0" name="Vrije v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1" name="Vrije v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2" name="Vrije v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3" name="Vrije v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4" name="Vrije v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5" name="Vrije v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6" name="Vrije v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7" name="Vrije v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8" name="Vrije v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9" name="Vrije v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0" name="Vrije v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1" name="Vrije v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2" name="Vrije v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3" name="Vrije v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4" name="Vrije v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5" name="Vrije v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6" name="Vrije v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7" name="Vrije v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8" name="Vrije v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9" name="Vrije v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0" name="Vrije v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1" name="Vrije v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2" name="Vrije v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3" name="Vrije v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4" name="Vrije v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5" name="Vrije v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6" name="Vrije v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7" name="Vrije v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8" name="Vrije v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9" name="Vrije v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0" name="Vrije v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1" name="Vrije v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2" name="Vrije v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3" name="Vrije v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4" name="Vrije v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5" name="Vrije v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6" name="Vrije v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7" name="Vrije v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8" name="Vrije v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9" name="Vrije v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0" name="Vrije v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1" name="Vrije v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2" name="Vrije v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3" name="Vrije v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4" name="Vrije v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5" name="Vrije v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6" name="Vrije v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7" name="Vrije v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8" name="Vrije v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9" name="Vrije v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0" name="Vrije v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1" name="Vrije v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2" name="Vrije v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3" name="Vrije v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4" name="Vrije v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5" name="Vrije v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6" name="Vrije v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7" name="Vrije v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8" name="Vrije v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9" name="Vrije v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0" name="Vrije v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1" name="Vrije v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2" name="Vrije v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3" name="Vrije v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4" name="Vrije v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5" name="Vrije v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6" name="Vrije v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7" name="Vrije v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8" name="Vrije v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9" name="Vrije v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0" name="Vrije v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1" name="Vrije v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2" name="Vrije v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3" name="Vrije v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4" name="Vrije v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5" name="Vrije v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6" name="Vrije v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7" name="Vrije v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8" name="Vrije v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9" name="Vrije v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0" name="Vrije v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1" name="Vrije v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2" name="Vrije v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3" name="Vrije v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4" name="Vrije v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5" name="Vrije v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6" name="Vrije v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7" name="Vrije v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8" name="Vrije v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9" name="Vrije v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grpSp>
      <p:sp>
        <p:nvSpPr>
          <p:cNvPr id="3" name="Subtitel 2"/>
          <p:cNvSpPr>
            <a:spLocks noGrp="1"/>
          </p:cNvSpPr>
          <p:nvPr>
            <p:ph type="subTitle" idx="1"/>
          </p:nvPr>
        </p:nvSpPr>
        <p:spPr>
          <a:xfrm>
            <a:off x="1522413" y="5105400"/>
            <a:ext cx="9143999" cy="1066800"/>
          </a:xfrm>
        </p:spPr>
        <p:txBody>
          <a:bodyPr rtlCol="0"/>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nl-NL"/>
              <a:t>Klikken om de ondertitelstijl van het model te bewerken</a:t>
            </a:r>
            <a:endParaRPr lang="nl-NL" dirty="0"/>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a:t>Klik om stijl te bewerken</a:t>
            </a:r>
            <a:endParaRPr lang="nl-NL" dirty="0"/>
          </a:p>
        </p:txBody>
      </p:sp>
      <p:grpSp>
        <p:nvGrpSpPr>
          <p:cNvPr id="7" name="lijn" descr="Afbeelding van lijn"/>
          <p:cNvGrpSpPr/>
          <p:nvPr/>
        </p:nvGrpSpPr>
        <p:grpSpPr bwMode="invGray">
          <a:xfrm>
            <a:off x="1522413" y="1514475"/>
            <a:ext cx="10569575" cy="64008"/>
            <a:chOff x="1522413" y="1514475"/>
            <a:chExt cx="10569575" cy="64008"/>
          </a:xfrm>
        </p:grpSpPr>
        <p:sp>
          <p:nvSpPr>
            <p:cNvPr id="8" name="Vrije v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 name="Vrije v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0" name="Vrije v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1"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2"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3"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4"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5"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4"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5"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6"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7"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8"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9"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0"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1"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2"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3"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4"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5"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6"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7"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8"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9"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0"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1"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2"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3"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4"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5"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6"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7"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8"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9"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0"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1"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2"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3"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4"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5"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6"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7"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8"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9"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0"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1"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sp>
        <p:nvSpPr>
          <p:cNvPr id="3" name="Tijdelijke aanduiding voor verticale tekst 2"/>
          <p:cNvSpPr>
            <a:spLocks noGrp="1"/>
          </p:cNvSpPr>
          <p:nvPr>
            <p:ph type="body" orient="vert" idx="1"/>
          </p:nvPr>
        </p:nvSpPr>
        <p:spPr/>
        <p:txBody>
          <a:bodyPr vert="eaVert" rtlCol="0"/>
          <a:lstStyle>
            <a:lvl5pPr>
              <a:defRPr/>
            </a:lvl5pPr>
            <a:lvl6pPr marL="1956816">
              <a:defRPr/>
            </a:lvl6pPr>
            <a:lvl7pPr marL="1956816">
              <a:defRPr/>
            </a:lvl7pPr>
            <a:lvl8pPr marL="1956816">
              <a:defRPr/>
            </a:lvl8pPr>
            <a:lvl9pPr marL="1956816">
              <a:defRPr/>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
        <p:nvSpPr>
          <p:cNvPr id="5" name="Tijdelijke aanduiding voor voettekst 4"/>
          <p:cNvSpPr>
            <a:spLocks noGrp="1"/>
          </p:cNvSpPr>
          <p:nvPr>
            <p:ph type="ftr" sz="quarter" idx="11"/>
          </p:nvPr>
        </p:nvSpPr>
        <p:spPr/>
        <p:txBody>
          <a:bodyPr rtlCol="0"/>
          <a:lstStyle/>
          <a:p>
            <a:pPr rtl="0"/>
            <a:endParaRPr lang="nl-NL" dirty="0"/>
          </a:p>
        </p:txBody>
      </p:sp>
      <p:sp>
        <p:nvSpPr>
          <p:cNvPr id="4" name="Tijdelijke aanduiding voor datum 3"/>
          <p:cNvSpPr>
            <a:spLocks noGrp="1"/>
          </p:cNvSpPr>
          <p:nvPr>
            <p:ph type="dt" sz="half" idx="10"/>
          </p:nvPr>
        </p:nvSpPr>
        <p:spPr/>
        <p:txBody>
          <a:bodyPr rtlCol="0"/>
          <a:lstStyle/>
          <a:p>
            <a:pPr rtl="0"/>
            <a:fld id="{9962EAD9-7313-4352-A34B-E634A10492E7}" type="datetime1">
              <a:rPr lang="nl-NL" smtClean="0"/>
              <a:t>17-9-2019</a:t>
            </a:fld>
            <a:endParaRPr lang="nl-NL" dirty="0"/>
          </a:p>
        </p:txBody>
      </p:sp>
      <p:sp>
        <p:nvSpPr>
          <p:cNvPr id="6" name="Tijdelijke aanduiding voor dianummer 5"/>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10361612" y="274639"/>
            <a:ext cx="1371600" cy="5901747"/>
          </a:xfrm>
        </p:spPr>
        <p:txBody>
          <a:bodyPr vert="eaVert" rtlCol="0"/>
          <a:lstStyle/>
          <a:p>
            <a:pPr rtl="0"/>
            <a:r>
              <a:rPr lang="nl-NL"/>
              <a:t>Klik om stijl te bewerken</a:t>
            </a:r>
            <a:endParaRPr lang="nl-NL" dirty="0"/>
          </a:p>
        </p:txBody>
      </p:sp>
      <p:grpSp>
        <p:nvGrpSpPr>
          <p:cNvPr id="7" name="lijn" descr="Afbeelding van lijn"/>
          <p:cNvGrpSpPr/>
          <p:nvPr/>
        </p:nvGrpSpPr>
        <p:grpSpPr bwMode="invGray">
          <a:xfrm rot="5400000">
            <a:off x="6864412" y="3472598"/>
            <a:ext cx="6492240" cy="64008"/>
            <a:chOff x="1522413" y="1514475"/>
            <a:chExt cx="10569575" cy="64008"/>
          </a:xfrm>
        </p:grpSpPr>
        <p:sp>
          <p:nvSpPr>
            <p:cNvPr id="8" name="Vrije v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 name="Vrije v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0" name="Vrije v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1"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2"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3"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4"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5"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4"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5"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6"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7"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8"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9"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0"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1"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2"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3"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4"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5"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6"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7"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8"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9"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0"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1"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2"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3"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4"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5"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6"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7"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8"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9"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0"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1"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2"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3"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4"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5"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6"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7"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8"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9"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0"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1"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sp>
        <p:nvSpPr>
          <p:cNvPr id="3" name="Tijdelijke aanduiding voor verticale tekst 2"/>
          <p:cNvSpPr>
            <a:spLocks noGrp="1"/>
          </p:cNvSpPr>
          <p:nvPr>
            <p:ph type="body" orient="vert" idx="1" hasCustomPrompt="1"/>
          </p:nvPr>
        </p:nvSpPr>
        <p:spPr>
          <a:xfrm>
            <a:off x="608012" y="277813"/>
            <a:ext cx="9144001" cy="5898573"/>
          </a:xfrm>
        </p:spPr>
        <p:txBody>
          <a:bodyPr vert="eaVert" rtlCol="0"/>
          <a:lstStyle>
            <a:lvl5pPr>
              <a:defRPr/>
            </a:lvl5pPr>
            <a:lvl6pPr marL="1261872" indent="0">
              <a:buNone/>
              <a:defRPr/>
            </a:lvl6pPr>
            <a:lvl7pPr>
              <a:defRPr/>
            </a:lvl7pPr>
            <a:lvl8pPr>
              <a:defRPr baseline="0"/>
            </a:lvl8pPr>
            <a:lvl9pPr>
              <a:defRPr baseline="0"/>
            </a:lvl9pPr>
          </a:lstStyle>
          <a:p>
            <a:pPr lvl="0" rtl="0"/>
            <a:r>
              <a:rPr lang="nl-NL" dirty="0"/>
              <a:t>Klik om de tekststijlen van het model te bewerken</a:t>
            </a:r>
          </a:p>
          <a:p>
            <a:pPr lvl="1" rtl="0"/>
            <a:r>
              <a:rPr lang="nl-NL" dirty="0"/>
              <a:t>Tweede niveau</a:t>
            </a:r>
          </a:p>
          <a:p>
            <a:pPr lvl="2" rtl="0"/>
            <a:r>
              <a:rPr lang="nl-NL" dirty="0"/>
              <a:t>Derde niveau</a:t>
            </a:r>
          </a:p>
          <a:p>
            <a:pPr lvl="3" rtl="0"/>
            <a:r>
              <a:rPr lang="nl-NL" dirty="0"/>
              <a:t>Vierde niveau</a:t>
            </a:r>
          </a:p>
          <a:p>
            <a:pPr lvl="4" rtl="0"/>
            <a:r>
              <a:rPr lang="nl-NL" dirty="0"/>
              <a:t>Vijfde niveau</a:t>
            </a:r>
          </a:p>
        </p:txBody>
      </p:sp>
      <p:sp>
        <p:nvSpPr>
          <p:cNvPr id="5" name="Tijdelijke aanduiding voor voettekst 4"/>
          <p:cNvSpPr>
            <a:spLocks noGrp="1"/>
          </p:cNvSpPr>
          <p:nvPr>
            <p:ph type="ftr" sz="quarter" idx="11"/>
          </p:nvPr>
        </p:nvSpPr>
        <p:spPr/>
        <p:txBody>
          <a:bodyPr rtlCol="0"/>
          <a:lstStyle/>
          <a:p>
            <a:pPr rtl="0"/>
            <a:endParaRPr lang="nl-NL" dirty="0"/>
          </a:p>
        </p:txBody>
      </p:sp>
      <p:sp>
        <p:nvSpPr>
          <p:cNvPr id="4" name="Tijdelijke aanduiding voor datum 3"/>
          <p:cNvSpPr>
            <a:spLocks noGrp="1"/>
          </p:cNvSpPr>
          <p:nvPr>
            <p:ph type="dt" sz="half" idx="10"/>
          </p:nvPr>
        </p:nvSpPr>
        <p:spPr/>
        <p:txBody>
          <a:bodyPr rtlCol="0"/>
          <a:lstStyle/>
          <a:p>
            <a:pPr rtl="0"/>
            <a:fld id="{445C041E-204D-45DB-AE00-84DB2FF0C6D1}" type="datetime1">
              <a:rPr lang="nl-NL" smtClean="0"/>
              <a:t>17-9-2019</a:t>
            </a:fld>
            <a:endParaRPr lang="nl-NL" dirty="0"/>
          </a:p>
        </p:txBody>
      </p:sp>
      <p:sp>
        <p:nvSpPr>
          <p:cNvPr id="6" name="Tijdelijke aanduiding voor dianummer 5"/>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lstStyle/>
          <a:p>
            <a:pPr rtl="0"/>
            <a:r>
              <a:rPr lang="nl-NL"/>
              <a:t>Klik om stijl te bewerken</a:t>
            </a:r>
            <a:endParaRPr lang="nl-NL" dirty="0"/>
          </a:p>
        </p:txBody>
      </p:sp>
      <p:grpSp>
        <p:nvGrpSpPr>
          <p:cNvPr id="167" name="lijn" descr="Afbeelding van lijn"/>
          <p:cNvGrpSpPr/>
          <p:nvPr/>
        </p:nvGrpSpPr>
        <p:grpSpPr bwMode="invGray">
          <a:xfrm>
            <a:off x="1522413" y="1514475"/>
            <a:ext cx="10569575" cy="64008"/>
            <a:chOff x="1522413" y="1514475"/>
            <a:chExt cx="10569575" cy="64008"/>
          </a:xfrm>
        </p:grpSpPr>
        <p:sp>
          <p:nvSpPr>
            <p:cNvPr id="168" name="Vrije v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9" name="Vrije v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0" name="Vrije v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1"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2"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3"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4"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5"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6"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7"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8"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9"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0"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1"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2"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3"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4"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5"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6"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7"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8"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9"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0"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1"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2"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3"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4"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5"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6"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7"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8"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9"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0"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1"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2"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3"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4"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5"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6"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7"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8"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9"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0"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1"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2"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3"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4"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5"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6"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7"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8"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9"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0"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1"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2"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3"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4"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5"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6"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7"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8"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9"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0"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1"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2"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3"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4"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5"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6"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7"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8"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9"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40"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41"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sp>
        <p:nvSpPr>
          <p:cNvPr id="3" name="Tijdelijke aanduiding voor inhoud 2"/>
          <p:cNvSpPr>
            <a:spLocks noGrp="1"/>
          </p:cNvSpPr>
          <p:nvPr>
            <p:ph idx="1"/>
          </p:nvPr>
        </p:nvSpPr>
        <p:spPr/>
        <p:txBody>
          <a:bodyPr rtlCol="0"/>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
        <p:nvSpPr>
          <p:cNvPr id="5" name="Tijdelijke aanduiding voor voettekst 4"/>
          <p:cNvSpPr>
            <a:spLocks noGrp="1"/>
          </p:cNvSpPr>
          <p:nvPr>
            <p:ph type="ftr" sz="quarter" idx="11"/>
          </p:nvPr>
        </p:nvSpPr>
        <p:spPr/>
        <p:txBody>
          <a:bodyPr rtlCol="0"/>
          <a:lstStyle/>
          <a:p>
            <a:pPr rtl="0"/>
            <a:endParaRPr lang="nl-NL" dirty="0"/>
          </a:p>
        </p:txBody>
      </p:sp>
      <p:sp>
        <p:nvSpPr>
          <p:cNvPr id="4" name="Tijdelijke aanduiding voor datum 3"/>
          <p:cNvSpPr>
            <a:spLocks noGrp="1"/>
          </p:cNvSpPr>
          <p:nvPr>
            <p:ph type="dt" sz="half" idx="10"/>
          </p:nvPr>
        </p:nvSpPr>
        <p:spPr/>
        <p:txBody>
          <a:bodyPr rtlCol="0"/>
          <a:lstStyle/>
          <a:p>
            <a:pPr rtl="0"/>
            <a:fld id="{D6317E5C-2583-4CB2-AD3B-6702C46CE7A5}" type="datetime1">
              <a:rPr lang="nl-NL" smtClean="0"/>
              <a:t>17-9-2019</a:t>
            </a:fld>
            <a:endParaRPr lang="nl-NL" dirty="0"/>
          </a:p>
        </p:txBody>
      </p:sp>
      <p:sp>
        <p:nvSpPr>
          <p:cNvPr id="6" name="Tijdelijke aanduiding voor dianummer 5"/>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1522413" y="1905000"/>
            <a:ext cx="9144000" cy="2667000"/>
          </a:xfrm>
        </p:spPr>
        <p:txBody>
          <a:bodyPr rtlCol="0" anchor="b">
            <a:noAutofit/>
          </a:bodyPr>
          <a:lstStyle>
            <a:lvl1pPr algn="l">
              <a:defRPr sz="4400" b="0" cap="none" baseline="0"/>
            </a:lvl1pPr>
          </a:lstStyle>
          <a:p>
            <a:pPr rtl="0"/>
            <a:r>
              <a:rPr lang="nl-NL"/>
              <a:t>Klik om stijl te bewerken</a:t>
            </a:r>
            <a:endParaRPr lang="nl-NL" dirty="0"/>
          </a:p>
        </p:txBody>
      </p:sp>
      <p:grpSp>
        <p:nvGrpSpPr>
          <p:cNvPr id="255" name="lijn" descr="Afbeelding van lijn"/>
          <p:cNvGrpSpPr/>
          <p:nvPr/>
        </p:nvGrpSpPr>
        <p:grpSpPr bwMode="invGray">
          <a:xfrm>
            <a:off x="1584896" y="4724400"/>
            <a:ext cx="8631936" cy="64008"/>
            <a:chOff x="-4110038" y="2703513"/>
            <a:chExt cx="17394239" cy="160336"/>
          </a:xfrm>
          <a:solidFill>
            <a:schemeClr val="accent1"/>
          </a:solidFill>
        </p:grpSpPr>
        <p:sp>
          <p:nvSpPr>
            <p:cNvPr id="256" name="Vrije v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57" name="Vrije v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58" name="Vrije v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59" name="Vrije v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0" name="Vrije v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1" name="Vrije v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2" name="Vrije v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3" name="Vrije v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4" name="Vrije v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5" name="Vrije v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6" name="Vrije v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7" name="Vrije v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8" name="Vrije v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9" name="Vrije v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0" name="Vrije v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1" name="Vrije v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2" name="Vrije v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3" name="Vrije v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4" name="Vrije v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5" name="Vrije v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6" name="Vrije v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7" name="Vrije v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8" name="Vrije v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9" name="Vrije v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0" name="Vrije v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1" name="Vrije v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2" name="Vrije v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3" name="Vrije v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4" name="Vrije v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5" name="Vrije v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6" name="Vrije v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7" name="Vrije v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8" name="Vrije v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9" name="Vrije v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0" name="Vrije v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1" name="Vrije v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2" name="Vrije v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3" name="Vrije v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4" name="Vrije v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5" name="Vrije v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6" name="Vrije v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7" name="Vrije v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8" name="Vrije v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9" name="Vrije v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0" name="Vrije v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1" name="Vrije v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2" name="Vrije v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3" name="Vrije v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4" name="Vrije v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5" name="Vrije v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6" name="Vrije v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7" name="Vrije v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8" name="Vrije v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9" name="Vrije v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0" name="Vrije v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1" name="Vrije v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2" name="Vrije v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3" name="Vrije v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4" name="Vrije v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5" name="Vrije v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6" name="Vrije v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7" name="Vrije v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8" name="Vrije v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9" name="Vrije v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0" name="Vrije v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1" name="Vrije v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2" name="Vrije v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3" name="Vrije v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4" name="Vrije v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5" name="Vrije v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6" name="Vrije v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7" name="Vrije v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8" name="Vrije v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9" name="Vrije v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0" name="Vrije v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1" name="Vrije v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2" name="Vrije v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3" name="Vrije v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4" name="Vrije v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5" name="Vrije v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6" name="Vrije v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7" name="Vrije v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8" name="Vrije v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9" name="Vrije v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0" name="Vrije v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1" name="Vrije v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2" name="Vrije v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3" name="Vrije v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4" name="Vrije v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5" name="Vrije v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6" name="Vrije v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7" name="Vrije v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8" name="Vrije v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9" name="Vrije v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0" name="Vrije v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1" name="Vrije v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2" name="Vrije v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3" name="Vrije v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4" name="Vrije v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5" name="Vrije v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6" name="Vrije v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7" name="Vrije v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8" name="Vrije v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9" name="Vrije v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0" name="Vrije v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1" name="Vrije v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2" name="Vrije v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3" name="Vrije v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4" name="Vrije v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5" name="Vrije v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6" name="Vrije v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7" name="Vrije v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8" name="Vrije v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9" name="Vrije v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0" name="Vrije v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1" name="Vrije v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2" name="Vrije v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3" name="Vrije v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4" name="Vrije v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5" name="Vrije v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6" name="Vrije v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7" name="Vrije v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8" name="Vrije v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grpSp>
      <p:sp>
        <p:nvSpPr>
          <p:cNvPr id="3" name="Tijdelijke aanduiding voor tekst 2"/>
          <p:cNvSpPr>
            <a:spLocks noGrp="1"/>
          </p:cNvSpPr>
          <p:nvPr>
            <p:ph type="body" idx="1"/>
          </p:nvPr>
        </p:nvSpPr>
        <p:spPr>
          <a:xfrm>
            <a:off x="1522413" y="5102525"/>
            <a:ext cx="9143999" cy="1069675"/>
          </a:xfrm>
        </p:spPr>
        <p:txBody>
          <a:bodyPr rtlCol="0"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nl-NL"/>
              <a:t>Klikken om de tekststijl van het model te bewerken</a:t>
            </a:r>
          </a:p>
        </p:txBody>
      </p:sp>
      <p:sp>
        <p:nvSpPr>
          <p:cNvPr id="5" name="Tijdelijke aanduiding voor voettekst 4"/>
          <p:cNvSpPr>
            <a:spLocks noGrp="1"/>
          </p:cNvSpPr>
          <p:nvPr>
            <p:ph type="ftr" sz="quarter" idx="11"/>
          </p:nvPr>
        </p:nvSpPr>
        <p:spPr/>
        <p:txBody>
          <a:bodyPr rtlCol="0"/>
          <a:lstStyle/>
          <a:p>
            <a:pPr rtl="0"/>
            <a:endParaRPr lang="nl-NL" dirty="0"/>
          </a:p>
        </p:txBody>
      </p:sp>
      <p:sp>
        <p:nvSpPr>
          <p:cNvPr id="4" name="Tijdelijke aanduiding voor datum 3"/>
          <p:cNvSpPr>
            <a:spLocks noGrp="1"/>
          </p:cNvSpPr>
          <p:nvPr>
            <p:ph type="dt" sz="half" idx="10"/>
          </p:nvPr>
        </p:nvSpPr>
        <p:spPr/>
        <p:txBody>
          <a:bodyPr rtlCol="0"/>
          <a:lstStyle/>
          <a:p>
            <a:pPr rtl="0"/>
            <a:fld id="{224B533B-F90F-4F9B-A5D4-3D47686AA61C}" type="datetime1">
              <a:rPr lang="nl-NL" smtClean="0"/>
              <a:t>17-9-2019</a:t>
            </a:fld>
            <a:endParaRPr lang="nl-NL" dirty="0"/>
          </a:p>
        </p:txBody>
      </p:sp>
      <p:sp>
        <p:nvSpPr>
          <p:cNvPr id="6" name="Tijdelijke aanduiding voor dianummer 5"/>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lstStyle/>
          <a:p>
            <a:pPr rtl="0"/>
            <a:r>
              <a:rPr lang="nl-NL"/>
              <a:t>Klik om stijl te bewerken</a:t>
            </a:r>
            <a:endParaRPr lang="nl-NL" dirty="0"/>
          </a:p>
        </p:txBody>
      </p:sp>
      <p:grpSp>
        <p:nvGrpSpPr>
          <p:cNvPr id="158" name="lijn" descr="Afbeelding van lijn"/>
          <p:cNvGrpSpPr/>
          <p:nvPr/>
        </p:nvGrpSpPr>
        <p:grpSpPr bwMode="invGray">
          <a:xfrm>
            <a:off x="1522413" y="1514475"/>
            <a:ext cx="10569575" cy="64008"/>
            <a:chOff x="1522413" y="1514475"/>
            <a:chExt cx="10569575" cy="64008"/>
          </a:xfrm>
        </p:grpSpPr>
        <p:sp>
          <p:nvSpPr>
            <p:cNvPr id="159" name="Vrije v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0" name="Vrije v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1" name="Vrije v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2"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3"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4"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5"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6"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7"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8"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9"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0"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1"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2"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3"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4"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5"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6"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7"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8"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9"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0"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1"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2"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3"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4"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5"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6"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7"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8"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9"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0"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1"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2"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3"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4"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5"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6"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7"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8"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9"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0"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1"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2"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3"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4"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5"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6"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7"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8"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9"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0"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1"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2"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3"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4"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5"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6"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7"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8"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9"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0"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1"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2"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3"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4"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5"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6"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7"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8"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9"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0"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1"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2"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sp>
        <p:nvSpPr>
          <p:cNvPr id="3" name="Tijdelijke aanduiding voor inhoud 2"/>
          <p:cNvSpPr>
            <a:spLocks noGrp="1"/>
          </p:cNvSpPr>
          <p:nvPr>
            <p:ph sz="half" idx="1"/>
          </p:nvPr>
        </p:nvSpPr>
        <p:spPr>
          <a:xfrm>
            <a:off x="1522413" y="1905000"/>
            <a:ext cx="4419599"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
        <p:nvSpPr>
          <p:cNvPr id="4" name="Tijdelijke aanduiding voor inhoud 3"/>
          <p:cNvSpPr>
            <a:spLocks noGrp="1"/>
          </p:cNvSpPr>
          <p:nvPr>
            <p:ph sz="half" idx="2"/>
          </p:nvPr>
        </p:nvSpPr>
        <p:spPr>
          <a:xfrm>
            <a:off x="6246815" y="1905000"/>
            <a:ext cx="4419598"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
        <p:nvSpPr>
          <p:cNvPr id="6" name="Tijdelijke aanduiding voor voettekst 5"/>
          <p:cNvSpPr>
            <a:spLocks noGrp="1"/>
          </p:cNvSpPr>
          <p:nvPr>
            <p:ph type="ftr" sz="quarter" idx="11"/>
          </p:nvPr>
        </p:nvSpPr>
        <p:spPr/>
        <p:txBody>
          <a:bodyPr rtlCol="0"/>
          <a:lstStyle/>
          <a:p>
            <a:pPr rtl="0"/>
            <a:endParaRPr lang="nl-NL" dirty="0"/>
          </a:p>
        </p:txBody>
      </p:sp>
      <p:sp>
        <p:nvSpPr>
          <p:cNvPr id="5" name="Tijdelijke aanduiding voor datum 4"/>
          <p:cNvSpPr>
            <a:spLocks noGrp="1"/>
          </p:cNvSpPr>
          <p:nvPr>
            <p:ph type="dt" sz="half" idx="10"/>
          </p:nvPr>
        </p:nvSpPr>
        <p:spPr/>
        <p:txBody>
          <a:bodyPr rtlCol="0"/>
          <a:lstStyle/>
          <a:p>
            <a:pPr rtl="0"/>
            <a:fld id="{F730F3EA-90CE-4E5A-81D1-30613A2D91A9}" type="datetime1">
              <a:rPr lang="nl-NL" smtClean="0"/>
              <a:t>17-9-2019</a:t>
            </a:fld>
            <a:endParaRPr lang="nl-NL" dirty="0"/>
          </a:p>
        </p:txBody>
      </p:sp>
      <p:sp>
        <p:nvSpPr>
          <p:cNvPr id="7" name="Tijdelijke aanduiding voor dianummer 6"/>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lstStyle>
            <a:lvl1pPr>
              <a:defRPr/>
            </a:lvl1pPr>
          </a:lstStyle>
          <a:p>
            <a:pPr rtl="0"/>
            <a:r>
              <a:rPr lang="nl-NL"/>
              <a:t>Klik om stijl te bewerken</a:t>
            </a:r>
            <a:endParaRPr lang="nl-NL" dirty="0"/>
          </a:p>
        </p:txBody>
      </p:sp>
      <p:grpSp>
        <p:nvGrpSpPr>
          <p:cNvPr id="160" name="lijn" descr="Afbeelding van lijn"/>
          <p:cNvGrpSpPr/>
          <p:nvPr/>
        </p:nvGrpSpPr>
        <p:grpSpPr bwMode="invGray">
          <a:xfrm>
            <a:off x="1522413" y="1514475"/>
            <a:ext cx="10569575" cy="64008"/>
            <a:chOff x="1522413" y="1514475"/>
            <a:chExt cx="10569575" cy="64008"/>
          </a:xfrm>
        </p:grpSpPr>
        <p:sp>
          <p:nvSpPr>
            <p:cNvPr id="161" name="Vrije v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2" name="Vrije v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3" name="Vrije v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4"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5"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6"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7"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8"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9"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0"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1"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2"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3"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4"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5"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6"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7"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8"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9"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0"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1"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2"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3"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4"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5"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6"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7"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8"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9"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0"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1"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2"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3"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4"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5"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6"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7"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8"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9"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0"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1"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2"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3"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4"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5"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6"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7"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8"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9"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0"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1"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2"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3"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4"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5"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6"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7"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8"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9"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0"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1"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2"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3"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4"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5"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6"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7"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8"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9"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0"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1"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2"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3"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4"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sp>
        <p:nvSpPr>
          <p:cNvPr id="3" name="Tijdelijke aanduiding voor tekst 2"/>
          <p:cNvSpPr>
            <a:spLocks noGrp="1"/>
          </p:cNvSpPr>
          <p:nvPr>
            <p:ph type="body" idx="1"/>
          </p:nvPr>
        </p:nvSpPr>
        <p:spPr>
          <a:xfrm>
            <a:off x="1522413"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a:t>Klikken om de tekststijl van het model te bewerken</a:t>
            </a:r>
          </a:p>
        </p:txBody>
      </p:sp>
      <p:sp>
        <p:nvSpPr>
          <p:cNvPr id="4" name="Tijdelijke aanduiding voor inhoud 3"/>
          <p:cNvSpPr>
            <a:spLocks noGrp="1"/>
          </p:cNvSpPr>
          <p:nvPr>
            <p:ph sz="half" idx="2"/>
          </p:nvPr>
        </p:nvSpPr>
        <p:spPr>
          <a:xfrm>
            <a:off x="1522413" y="2819399"/>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
        <p:nvSpPr>
          <p:cNvPr id="5" name="Tijdelijke aanduiding voor tekst 4"/>
          <p:cNvSpPr>
            <a:spLocks noGrp="1"/>
          </p:cNvSpPr>
          <p:nvPr>
            <p:ph type="body" sz="quarter" idx="3"/>
          </p:nvPr>
        </p:nvSpPr>
        <p:spPr>
          <a:xfrm>
            <a:off x="6249860"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a:t>Klikken om de tekststijl van het model te bewerken</a:t>
            </a:r>
          </a:p>
        </p:txBody>
      </p:sp>
      <p:sp>
        <p:nvSpPr>
          <p:cNvPr id="8" name="Tijdelijke aanduiding voor voettekst 7"/>
          <p:cNvSpPr>
            <a:spLocks noGrp="1"/>
          </p:cNvSpPr>
          <p:nvPr>
            <p:ph type="ftr" sz="quarter" idx="11"/>
          </p:nvPr>
        </p:nvSpPr>
        <p:spPr/>
        <p:txBody>
          <a:bodyPr rtlCol="0"/>
          <a:lstStyle/>
          <a:p>
            <a:pPr rtl="0"/>
            <a:endParaRPr lang="nl-NL" dirty="0"/>
          </a:p>
        </p:txBody>
      </p:sp>
      <p:sp>
        <p:nvSpPr>
          <p:cNvPr id="7" name="Tijdelijke aanduiding voor datum 6"/>
          <p:cNvSpPr>
            <a:spLocks noGrp="1"/>
          </p:cNvSpPr>
          <p:nvPr>
            <p:ph type="dt" sz="half" idx="10"/>
          </p:nvPr>
        </p:nvSpPr>
        <p:spPr/>
        <p:txBody>
          <a:bodyPr rtlCol="0"/>
          <a:lstStyle/>
          <a:p>
            <a:pPr rtl="0"/>
            <a:fld id="{59BD0B91-EF26-43B9-ADFF-74CD5B2524BF}" type="datetime1">
              <a:rPr lang="nl-NL" smtClean="0"/>
              <a:t>17-9-2019</a:t>
            </a:fld>
            <a:endParaRPr lang="nl-NL" dirty="0"/>
          </a:p>
        </p:txBody>
      </p:sp>
      <p:sp>
        <p:nvSpPr>
          <p:cNvPr id="9" name="Tijdelijke aanduiding voor dianummer 8"/>
          <p:cNvSpPr>
            <a:spLocks noGrp="1"/>
          </p:cNvSpPr>
          <p:nvPr>
            <p:ph type="sldNum" sz="quarter" idx="12"/>
          </p:nvPr>
        </p:nvSpPr>
        <p:spPr/>
        <p:txBody>
          <a:bodyPr rtlCol="0"/>
          <a:lstStyle/>
          <a:p>
            <a:pPr rtl="0"/>
            <a:fld id="{25BA54BD-C84D-46CE-8B72-31BFB26ABA43}" type="slidenum">
              <a:rPr lang="nl-NL" smtClean="0"/>
              <a:t>‹nr.›</a:t>
            </a:fld>
            <a:endParaRPr lang="nl-NL" dirty="0"/>
          </a:p>
        </p:txBody>
      </p:sp>
      <p:sp>
        <p:nvSpPr>
          <p:cNvPr id="85" name="Tijdelijke aanduiding voor inhoud 3"/>
          <p:cNvSpPr>
            <a:spLocks noGrp="1"/>
          </p:cNvSpPr>
          <p:nvPr>
            <p:ph sz="half" idx="13"/>
          </p:nvPr>
        </p:nvSpPr>
        <p:spPr>
          <a:xfrm>
            <a:off x="6249860" y="2819400"/>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a:t>Klik om stijl te bewerken</a:t>
            </a:r>
            <a:endParaRPr lang="nl-NL" dirty="0"/>
          </a:p>
        </p:txBody>
      </p:sp>
      <p:grpSp>
        <p:nvGrpSpPr>
          <p:cNvPr id="156" name="lijn" descr="Afbeelding van lijn"/>
          <p:cNvGrpSpPr/>
          <p:nvPr/>
        </p:nvGrpSpPr>
        <p:grpSpPr bwMode="invGray">
          <a:xfrm>
            <a:off x="1522413" y="1514475"/>
            <a:ext cx="10569575" cy="64008"/>
            <a:chOff x="1522413" y="1514475"/>
            <a:chExt cx="10569575" cy="64008"/>
          </a:xfrm>
        </p:grpSpPr>
        <p:sp>
          <p:nvSpPr>
            <p:cNvPr id="157" name="Vrije v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58" name="Vrije v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59" name="Vrije v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0"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1"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2"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3"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4"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5"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6"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7"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8"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9"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0"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1"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2"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3"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4"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5"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6"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7"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8"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9"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0"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1"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2"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3"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4"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5"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6"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7"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8"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9"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0"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1"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2"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3"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4"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5"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6"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7"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8"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9"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0"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1"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2"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3"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4"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5"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6"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7"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8"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9"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0"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1"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2"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3"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4"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5"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6"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7"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8"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9"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0"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1"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2"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3"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4"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5"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6"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7"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8"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9"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0"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sp>
        <p:nvSpPr>
          <p:cNvPr id="4" name="Tijdelijke aanduiding voor voettekst 3"/>
          <p:cNvSpPr>
            <a:spLocks noGrp="1"/>
          </p:cNvSpPr>
          <p:nvPr>
            <p:ph type="ftr" sz="quarter" idx="11"/>
          </p:nvPr>
        </p:nvSpPr>
        <p:spPr/>
        <p:txBody>
          <a:bodyPr rtlCol="0"/>
          <a:lstStyle/>
          <a:p>
            <a:pPr rtl="0"/>
            <a:endParaRPr lang="nl-NL" dirty="0"/>
          </a:p>
        </p:txBody>
      </p:sp>
      <p:sp>
        <p:nvSpPr>
          <p:cNvPr id="3" name="Tijdelijke aanduiding voor datum 2"/>
          <p:cNvSpPr>
            <a:spLocks noGrp="1"/>
          </p:cNvSpPr>
          <p:nvPr>
            <p:ph type="dt" sz="half" idx="10"/>
          </p:nvPr>
        </p:nvSpPr>
        <p:spPr/>
        <p:txBody>
          <a:bodyPr rtlCol="0"/>
          <a:lstStyle/>
          <a:p>
            <a:pPr rtl="0"/>
            <a:fld id="{5E8064BC-C299-4982-8575-0E9FE687D6BA}" type="datetime1">
              <a:rPr lang="nl-NL" smtClean="0"/>
              <a:t>17-9-2019</a:t>
            </a:fld>
            <a:endParaRPr lang="nl-NL" dirty="0"/>
          </a:p>
        </p:txBody>
      </p:sp>
      <p:sp>
        <p:nvSpPr>
          <p:cNvPr id="5" name="Tijdelijke aanduiding voor dianummer 4"/>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3" name="Tijdelijke aanduiding voor voettekst 2"/>
          <p:cNvSpPr>
            <a:spLocks noGrp="1"/>
          </p:cNvSpPr>
          <p:nvPr>
            <p:ph type="ftr" sz="quarter" idx="11"/>
          </p:nvPr>
        </p:nvSpPr>
        <p:spPr/>
        <p:txBody>
          <a:bodyPr rtlCol="0"/>
          <a:lstStyle/>
          <a:p>
            <a:pPr rtl="0"/>
            <a:endParaRPr lang="nl-NL" dirty="0"/>
          </a:p>
        </p:txBody>
      </p:sp>
      <p:sp>
        <p:nvSpPr>
          <p:cNvPr id="2" name="Tijdelijke aanduiding voor datum 1"/>
          <p:cNvSpPr>
            <a:spLocks noGrp="1"/>
          </p:cNvSpPr>
          <p:nvPr>
            <p:ph type="dt" sz="half" idx="10"/>
          </p:nvPr>
        </p:nvSpPr>
        <p:spPr/>
        <p:txBody>
          <a:bodyPr rtlCol="0"/>
          <a:lstStyle/>
          <a:p>
            <a:pPr rtl="0"/>
            <a:fld id="{DF04B9DF-C999-4E28-8EF8-0EFEBA1D75BA}" type="datetime1">
              <a:rPr lang="nl-NL" smtClean="0"/>
              <a:t>17-9-2019</a:t>
            </a:fld>
            <a:endParaRPr lang="nl-NL" dirty="0"/>
          </a:p>
        </p:txBody>
      </p:sp>
      <p:sp>
        <p:nvSpPr>
          <p:cNvPr id="4" name="Tijdelijke aanduiding voor dianummer 3"/>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nchor="b">
            <a:noAutofit/>
          </a:bodyPr>
          <a:lstStyle>
            <a:lvl1pPr algn="l">
              <a:defRPr sz="3200" b="0"/>
            </a:lvl1pPr>
          </a:lstStyle>
          <a:p>
            <a:pPr rtl="0"/>
            <a:r>
              <a:rPr lang="nl-NL"/>
              <a:t>Klik om stijl te bewerken</a:t>
            </a:r>
            <a:endParaRPr lang="nl-NL" dirty="0"/>
          </a:p>
        </p:txBody>
      </p:sp>
      <p:sp>
        <p:nvSpPr>
          <p:cNvPr id="4" name="Tijdelijke aanduiding voor tekst 3"/>
          <p:cNvSpPr>
            <a:spLocks noGrp="1"/>
          </p:cNvSpPr>
          <p:nvPr>
            <p:ph type="body" sz="half" idx="2"/>
          </p:nvPr>
        </p:nvSpPr>
        <p:spPr>
          <a:xfrm>
            <a:off x="1522413" y="3429000"/>
            <a:ext cx="2743200" cy="2743200"/>
          </a:xfrm>
        </p:spPr>
        <p:txBody>
          <a:bodyPr rtlCol="0"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l-NL"/>
              <a:t>Klikken om de tekststijl van het model te bewerken</a:t>
            </a:r>
          </a:p>
        </p:txBody>
      </p:sp>
      <p:sp>
        <p:nvSpPr>
          <p:cNvPr id="3" name="Tijdelijke aanduiding voor inhoud 2"/>
          <p:cNvSpPr>
            <a:spLocks noGrp="1"/>
          </p:cNvSpPr>
          <p:nvPr>
            <p:ph idx="1"/>
          </p:nvPr>
        </p:nvSpPr>
        <p:spPr>
          <a:xfrm>
            <a:off x="4710022" y="1905000"/>
            <a:ext cx="5669280" cy="4038600"/>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grpSp>
        <p:nvGrpSpPr>
          <p:cNvPr id="615" name="kader" descr="Afbeelding van vak"/>
          <p:cNvGrpSpPr/>
          <p:nvPr/>
        </p:nvGrpSpPr>
        <p:grpSpPr bwMode="invGray">
          <a:xfrm>
            <a:off x="4417839" y="1630821"/>
            <a:ext cx="6291028" cy="4575885"/>
            <a:chOff x="4417839" y="1630821"/>
            <a:chExt cx="6291028" cy="4575885"/>
          </a:xfrm>
        </p:grpSpPr>
        <p:grpSp>
          <p:nvGrpSpPr>
            <p:cNvPr id="616" name="Groep 615"/>
            <p:cNvGrpSpPr/>
            <p:nvPr/>
          </p:nvGrpSpPr>
          <p:grpSpPr bwMode="invGray">
            <a:xfrm>
              <a:off x="5414491" y="1630821"/>
              <a:ext cx="5294376" cy="4114800"/>
              <a:chOff x="3310555" y="716546"/>
              <a:chExt cx="5294376" cy="4114800"/>
            </a:xfrm>
          </p:grpSpPr>
          <p:grpSp>
            <p:nvGrpSpPr>
              <p:cNvPr id="768" name="Groep 767"/>
              <p:cNvGrpSpPr/>
              <p:nvPr/>
            </p:nvGrpSpPr>
            <p:grpSpPr bwMode="invGray">
              <a:xfrm flipH="1">
                <a:off x="3310555" y="737968"/>
                <a:ext cx="5294376" cy="54864"/>
                <a:chOff x="1522413" y="1514475"/>
                <a:chExt cx="10569575" cy="64008"/>
              </a:xfrm>
              <a:solidFill>
                <a:schemeClr val="accent1"/>
              </a:solidFill>
            </p:grpSpPr>
            <p:sp>
              <p:nvSpPr>
                <p:cNvPr id="844" name="Vrije v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5" name="Vrije v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6" name="Vrije v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7"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8"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9"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0"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1"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2"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3"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4"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5"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6"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7"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8"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9"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0"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1"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2"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3"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4"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5"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6"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7"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8"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9"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0"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1"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2"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3"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4"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5"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6"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7"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8"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9"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0"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1"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2"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3"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4"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5"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6"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7"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8"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9"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0"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1"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2"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3"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4"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5"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6"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7"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8"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9"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0"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1"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2"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3"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4"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5"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6"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7"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8"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9"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0"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1"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2"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3"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4"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5"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6"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7"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grpSp>
            <p:nvGrpSpPr>
              <p:cNvPr id="769" name="Groep 768"/>
              <p:cNvGrpSpPr/>
              <p:nvPr/>
            </p:nvGrpSpPr>
            <p:grpSpPr bwMode="invGray">
              <a:xfrm rot="16200000" flipH="1">
                <a:off x="6492229" y="2755658"/>
                <a:ext cx="4114800" cy="36576"/>
                <a:chOff x="1522413" y="1514475"/>
                <a:chExt cx="10569575" cy="64008"/>
              </a:xfrm>
              <a:solidFill>
                <a:schemeClr val="accent1"/>
              </a:solidFill>
            </p:grpSpPr>
            <p:sp>
              <p:nvSpPr>
                <p:cNvPr id="770" name="Vrije v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1" name="Vrije v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2" name="Vrije v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3"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4"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5"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6"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7"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8"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9"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0"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1"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2"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3"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4"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5"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6"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7"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8"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9"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0"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1"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2"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3"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4"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5"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6"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7"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8"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9"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0"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1"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2"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3"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4"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5"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6"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7"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8"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9"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0"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1"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2"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3"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4"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5"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6"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7"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8"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9"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0"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1"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2"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3"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4"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5"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6"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7"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8"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9"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0"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1"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2"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3"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4"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5"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6"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7"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8"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9"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0"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1"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2"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3"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grpSp>
        <p:grpSp>
          <p:nvGrpSpPr>
            <p:cNvPr id="617" name="Groep 616"/>
            <p:cNvGrpSpPr/>
            <p:nvPr/>
          </p:nvGrpSpPr>
          <p:grpSpPr bwMode="invGray">
            <a:xfrm rot="10800000">
              <a:off x="4417839" y="2091906"/>
              <a:ext cx="5294376" cy="4114800"/>
              <a:chOff x="3310555" y="716546"/>
              <a:chExt cx="5294376" cy="4114800"/>
            </a:xfrm>
          </p:grpSpPr>
          <p:grpSp>
            <p:nvGrpSpPr>
              <p:cNvPr id="618" name="Groep 617"/>
              <p:cNvGrpSpPr/>
              <p:nvPr/>
            </p:nvGrpSpPr>
            <p:grpSpPr bwMode="invGray">
              <a:xfrm flipH="1">
                <a:off x="3310555" y="737968"/>
                <a:ext cx="5294376" cy="54864"/>
                <a:chOff x="1522413" y="1514475"/>
                <a:chExt cx="10569575" cy="64008"/>
              </a:xfrm>
              <a:solidFill>
                <a:schemeClr val="accent1"/>
              </a:solidFill>
            </p:grpSpPr>
            <p:sp>
              <p:nvSpPr>
                <p:cNvPr id="694" name="Vrije v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5" name="Vrije v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6" name="Vrije v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7"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8"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9"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0"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1"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2"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3"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4"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5"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6"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7"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8"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9"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0"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1"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2"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3"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4"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5"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6"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7"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8"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9"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0"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1"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2"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3"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4"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5"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6"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7"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8"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9"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0"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1"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2"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3"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4"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5"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6"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7"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8"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9"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0"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1"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2"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3"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4"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5"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6"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7"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8"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9"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0"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1"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2"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3"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4"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5"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6"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7"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8"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9"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0"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1"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2"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3"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4"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5"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6"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7"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grpSp>
            <p:nvGrpSpPr>
              <p:cNvPr id="619" name="Groep 618"/>
              <p:cNvGrpSpPr/>
              <p:nvPr/>
            </p:nvGrpSpPr>
            <p:grpSpPr bwMode="invGray">
              <a:xfrm rot="16200000" flipH="1">
                <a:off x="6492229" y="2755658"/>
                <a:ext cx="4114800" cy="36576"/>
                <a:chOff x="1522413" y="1514475"/>
                <a:chExt cx="10569575" cy="64008"/>
              </a:xfrm>
              <a:solidFill>
                <a:schemeClr val="accent1"/>
              </a:solidFill>
            </p:grpSpPr>
            <p:sp>
              <p:nvSpPr>
                <p:cNvPr id="620" name="Vrije v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1" name="Vrije v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2" name="Vrije v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3"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4"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5"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6"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7"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8"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9"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0"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1"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2"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3"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4"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5"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6"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7"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8"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9"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0"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1"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2"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3"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4"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5"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6"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7"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8"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9"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0"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1"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2"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3"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4"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5"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6"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7"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8"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9"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0"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1"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2"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3"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4"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5"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6"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7"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8"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9"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0"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1"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2"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3"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4"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5"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6"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7"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8"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9"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0"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1"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2"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3"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4"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5"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6"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7"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8"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9"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0"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1"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2"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3"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grpSp>
      </p:grpSp>
      <p:sp>
        <p:nvSpPr>
          <p:cNvPr id="6" name="Tijdelijke aanduiding voor voettekst 5"/>
          <p:cNvSpPr>
            <a:spLocks noGrp="1"/>
          </p:cNvSpPr>
          <p:nvPr>
            <p:ph type="ftr" sz="quarter" idx="11"/>
          </p:nvPr>
        </p:nvSpPr>
        <p:spPr/>
        <p:txBody>
          <a:bodyPr rtlCol="0"/>
          <a:lstStyle/>
          <a:p>
            <a:pPr rtl="0"/>
            <a:endParaRPr lang="nl-NL" dirty="0"/>
          </a:p>
        </p:txBody>
      </p:sp>
      <p:sp>
        <p:nvSpPr>
          <p:cNvPr id="5" name="Tijdelijke aanduiding voor datum 4"/>
          <p:cNvSpPr>
            <a:spLocks noGrp="1"/>
          </p:cNvSpPr>
          <p:nvPr>
            <p:ph type="dt" sz="half" idx="10"/>
          </p:nvPr>
        </p:nvSpPr>
        <p:spPr/>
        <p:txBody>
          <a:bodyPr rtlCol="0"/>
          <a:lstStyle/>
          <a:p>
            <a:pPr rtl="0"/>
            <a:fld id="{C4071D7F-E1EA-4640-8E6B-E45DEB77ABC6}" type="datetime1">
              <a:rPr lang="nl-NL" smtClean="0"/>
              <a:t>17-9-2019</a:t>
            </a:fld>
            <a:endParaRPr lang="nl-NL" dirty="0"/>
          </a:p>
        </p:txBody>
      </p:sp>
      <p:sp>
        <p:nvSpPr>
          <p:cNvPr id="7" name="Tijdelijke aanduiding voor dianummer 6"/>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nchor="b">
            <a:noAutofit/>
          </a:bodyPr>
          <a:lstStyle>
            <a:lvl1pPr algn="l">
              <a:defRPr sz="3200" b="0"/>
            </a:lvl1pPr>
          </a:lstStyle>
          <a:p>
            <a:pPr rtl="0"/>
            <a:r>
              <a:rPr lang="nl-NL"/>
              <a:t>Klik om stijl te bewerken</a:t>
            </a:r>
            <a:endParaRPr lang="nl-NL" dirty="0"/>
          </a:p>
        </p:txBody>
      </p:sp>
      <p:sp>
        <p:nvSpPr>
          <p:cNvPr id="3" name="Tijdelijke aanduiding voor afbeelding 2" descr="Een lege tijdelijke aanduiding om een afbeelding toe te voegen. Klik op de tijdelijke aanduiding en selecteer de afbeelding die u wilt toevoegen."/>
          <p:cNvSpPr>
            <a:spLocks noGrp="1"/>
          </p:cNvSpPr>
          <p:nvPr>
            <p:ph type="pic" idx="1"/>
          </p:nvPr>
        </p:nvSpPr>
        <p:spPr>
          <a:xfrm>
            <a:off x="1745838" y="1884311"/>
            <a:ext cx="5669280" cy="4041648"/>
          </a:xfrm>
          <a:solidFill>
            <a:schemeClr val="bg1"/>
          </a:solidFill>
        </p:spPr>
        <p:txBody>
          <a:bodyPr tIns="91440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nl-NL"/>
              <a:t>Klik op het pictogram als u een afbeelding wilt toevoegen</a:t>
            </a:r>
            <a:endParaRPr lang="nl-NL" dirty="0"/>
          </a:p>
        </p:txBody>
      </p:sp>
      <p:grpSp>
        <p:nvGrpSpPr>
          <p:cNvPr id="614" name="kader" descr="Afbeelding van vak"/>
          <p:cNvGrpSpPr/>
          <p:nvPr/>
        </p:nvGrpSpPr>
        <p:grpSpPr bwMode="invGray">
          <a:xfrm flipH="1">
            <a:off x="1447500" y="1630821"/>
            <a:ext cx="6291028" cy="4575885"/>
            <a:chOff x="4417839" y="1630821"/>
            <a:chExt cx="6291028" cy="4575885"/>
          </a:xfrm>
        </p:grpSpPr>
        <p:grpSp>
          <p:nvGrpSpPr>
            <p:cNvPr id="615" name="Groep 614"/>
            <p:cNvGrpSpPr/>
            <p:nvPr/>
          </p:nvGrpSpPr>
          <p:grpSpPr bwMode="invGray">
            <a:xfrm>
              <a:off x="5414491" y="1630821"/>
              <a:ext cx="5294376" cy="4114800"/>
              <a:chOff x="3310555" y="716546"/>
              <a:chExt cx="5294376" cy="4114800"/>
            </a:xfrm>
          </p:grpSpPr>
          <p:grpSp>
            <p:nvGrpSpPr>
              <p:cNvPr id="767" name="Groep 766"/>
              <p:cNvGrpSpPr/>
              <p:nvPr/>
            </p:nvGrpSpPr>
            <p:grpSpPr bwMode="invGray">
              <a:xfrm flipH="1">
                <a:off x="3310555" y="737968"/>
                <a:ext cx="5294376" cy="54864"/>
                <a:chOff x="1522413" y="1514475"/>
                <a:chExt cx="10569575" cy="64008"/>
              </a:xfrm>
              <a:solidFill>
                <a:schemeClr val="accent1"/>
              </a:solidFill>
            </p:grpSpPr>
            <p:sp>
              <p:nvSpPr>
                <p:cNvPr id="843" name="Vrije v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4" name="Vrije v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5" name="Vrije v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6"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7"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8"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9"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0"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1"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2"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3"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4"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5"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6"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7"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8"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9"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0"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1"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2"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3"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4"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5"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6"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7"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8"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9"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0"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1"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2"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3"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4"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5"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6"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7"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8"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9"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0"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1"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2"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3"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4"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5"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6"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7"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8"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9"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0"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1"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2"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3"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4"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5"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6"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7"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8"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9"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0"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1"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2"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3"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4"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5"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6"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7"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8"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9"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0"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1"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2"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3"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4"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5"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6"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grpSp>
            <p:nvGrpSpPr>
              <p:cNvPr id="768" name="Groep 767"/>
              <p:cNvGrpSpPr/>
              <p:nvPr/>
            </p:nvGrpSpPr>
            <p:grpSpPr bwMode="invGray">
              <a:xfrm rot="16200000" flipH="1">
                <a:off x="6492229" y="2755658"/>
                <a:ext cx="4114800" cy="36576"/>
                <a:chOff x="1522413" y="1514475"/>
                <a:chExt cx="10569575" cy="64008"/>
              </a:xfrm>
              <a:solidFill>
                <a:schemeClr val="accent1"/>
              </a:solidFill>
            </p:grpSpPr>
            <p:sp>
              <p:nvSpPr>
                <p:cNvPr id="769" name="Vrije v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0" name="Vrije v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1" name="Vrije v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2"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3"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4"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5"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6"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7"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8"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9"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0"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1"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2"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3"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4"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5"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6"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7"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8"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9"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0"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1"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2"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3"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4"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5"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6"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7"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8"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9"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0"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1"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2"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3"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4"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5"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6"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7"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8"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9"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0"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1"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2"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3"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4"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5"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6"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7"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8"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9"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0"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1"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2"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3"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4"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5"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6"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7"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8"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9"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0"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1"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2"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3"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4"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5"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6"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7"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8"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9"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0"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1"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2"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grpSp>
        <p:grpSp>
          <p:nvGrpSpPr>
            <p:cNvPr id="616" name="Groep 615"/>
            <p:cNvGrpSpPr/>
            <p:nvPr/>
          </p:nvGrpSpPr>
          <p:grpSpPr bwMode="invGray">
            <a:xfrm rot="10800000">
              <a:off x="4417839" y="2091906"/>
              <a:ext cx="5294376" cy="4114800"/>
              <a:chOff x="3310555" y="716546"/>
              <a:chExt cx="5294376" cy="4114800"/>
            </a:xfrm>
          </p:grpSpPr>
          <p:grpSp>
            <p:nvGrpSpPr>
              <p:cNvPr id="617" name="Groep 616"/>
              <p:cNvGrpSpPr/>
              <p:nvPr/>
            </p:nvGrpSpPr>
            <p:grpSpPr bwMode="invGray">
              <a:xfrm flipH="1">
                <a:off x="3310555" y="737968"/>
                <a:ext cx="5294376" cy="54864"/>
                <a:chOff x="1522413" y="1514475"/>
                <a:chExt cx="10569575" cy="64008"/>
              </a:xfrm>
              <a:solidFill>
                <a:schemeClr val="accent1"/>
              </a:solidFill>
            </p:grpSpPr>
            <p:sp>
              <p:nvSpPr>
                <p:cNvPr id="693" name="Vrije v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4" name="Vrije v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5" name="Vrije v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6"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7"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8"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9"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0"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1"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2"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3"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4"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5"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6"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7"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8"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9"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0"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1"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2"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3"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4"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5"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6"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7"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8"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9"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0"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1"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2"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3"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4"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5"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6"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7"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8"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9"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0"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1"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2"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3"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4"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5"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6"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7"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8"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9"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0"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1"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2"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3"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4"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5"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6"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7"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8"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9"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0"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1"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2"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3"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4"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5"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6"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7"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8"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9"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0"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1"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2"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3"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4"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5"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6"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grpSp>
            <p:nvGrpSpPr>
              <p:cNvPr id="618" name="Groep 617"/>
              <p:cNvGrpSpPr/>
              <p:nvPr/>
            </p:nvGrpSpPr>
            <p:grpSpPr bwMode="invGray">
              <a:xfrm rot="16200000" flipH="1">
                <a:off x="6492229" y="2755658"/>
                <a:ext cx="4114800" cy="36576"/>
                <a:chOff x="1522413" y="1514475"/>
                <a:chExt cx="10569575" cy="64008"/>
              </a:xfrm>
              <a:solidFill>
                <a:schemeClr val="accent1"/>
              </a:solidFill>
            </p:grpSpPr>
            <p:sp>
              <p:nvSpPr>
                <p:cNvPr id="619" name="Vrije v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0" name="Vrije v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1" name="Vrije v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2" name="Vrije v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3" name="Vrije v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4" name="Vrije v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5" name="Vrije v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6" name="Vrije v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7" name="Vrije v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8" name="Vrije v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9" name="Vrije v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0" name="Vrije v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1" name="Vrije v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2" name="Vrije v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3" name="Vrije v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4" name="Vrije v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5" name="Vrije v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6" name="Vrije v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7" name="Vrije v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8" name="Vrije v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9" name="Vrije v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0" name="Vrije v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1" name="Vrije v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2" name="Vrije v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3" name="Vrije v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4" name="Vrije v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5" name="Vrije v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6" name="Vrije v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7" name="Vrije v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8" name="Vrije v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9" name="Vrije v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0" name="Vrije v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1" name="Vrije v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2" name="Vrije v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3" name="Vrije v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4" name="Vrije v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5" name="Vrije v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6" name="Vrije v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7" name="Vrije v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8" name="Vrije v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9" name="Vrije v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0" name="Vrije v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1" name="Vrije v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2" name="Vrije v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3" name="Vrije v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4" name="Vrije v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5" name="Vrije v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6" name="Vrije v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7" name="Vrije v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8" name="Vrije v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9" name="Vrije v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0" name="Vrije v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1" name="Vrije v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2" name="Vrije v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3" name="Vrije v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4" name="Vrije v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5" name="Vrije v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6" name="Vrije v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7" name="Vrije v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8" name="Vrije v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9" name="Vrije v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0" name="Vrije v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1" name="Vrije v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2" name="Vrije v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3" name="Vrije v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4" name="Vrije v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5" name="Vrije v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6" name="Vrije v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7" name="Vrije v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8" name="Vrije v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9" name="Vrije v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0" name="Vrije v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1" name="Vrije v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2" name="Vrije v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grpSp>
      </p:grpSp>
      <p:sp>
        <p:nvSpPr>
          <p:cNvPr id="4" name="Tijdelijke aanduiding voor tekst 3"/>
          <p:cNvSpPr>
            <a:spLocks noGrp="1"/>
          </p:cNvSpPr>
          <p:nvPr>
            <p:ph type="body" sz="half" idx="2"/>
          </p:nvPr>
        </p:nvSpPr>
        <p:spPr>
          <a:xfrm>
            <a:off x="7905959" y="3411748"/>
            <a:ext cx="2743200" cy="2743200"/>
          </a:xfrm>
        </p:spPr>
        <p:txBody>
          <a:bodyPr rtlCol="0"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l-NL"/>
              <a:t>Klikken om de tekststijl van het model te bewerken</a:t>
            </a:r>
          </a:p>
        </p:txBody>
      </p:sp>
      <p:sp>
        <p:nvSpPr>
          <p:cNvPr id="6" name="Tijdelijke aanduiding voor voettekst 5"/>
          <p:cNvSpPr>
            <a:spLocks noGrp="1"/>
          </p:cNvSpPr>
          <p:nvPr>
            <p:ph type="ftr" sz="quarter" idx="11"/>
          </p:nvPr>
        </p:nvSpPr>
        <p:spPr/>
        <p:txBody>
          <a:bodyPr rtlCol="0"/>
          <a:lstStyle/>
          <a:p>
            <a:pPr rtl="0"/>
            <a:endParaRPr lang="nl-NL" dirty="0"/>
          </a:p>
        </p:txBody>
      </p:sp>
      <p:sp>
        <p:nvSpPr>
          <p:cNvPr id="5" name="Tijdelijke aanduiding voor datum 4"/>
          <p:cNvSpPr>
            <a:spLocks noGrp="1"/>
          </p:cNvSpPr>
          <p:nvPr>
            <p:ph type="dt" sz="half" idx="10"/>
          </p:nvPr>
        </p:nvSpPr>
        <p:spPr/>
        <p:txBody>
          <a:bodyPr rtlCol="0"/>
          <a:lstStyle/>
          <a:p>
            <a:pPr rtl="0"/>
            <a:fld id="{8F48A747-FE5B-407B-AA5A-A4957B9C5E9C}" type="datetime1">
              <a:rPr lang="nl-NL" smtClean="0"/>
              <a:t>17-9-2019</a:t>
            </a:fld>
            <a:endParaRPr lang="nl-NL" dirty="0"/>
          </a:p>
        </p:txBody>
      </p:sp>
      <p:sp>
        <p:nvSpPr>
          <p:cNvPr id="7" name="Tijdelijke aanduiding voor dianummer 6"/>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pPr rtl="0"/>
            <a:r>
              <a:rPr lang="nl-NL" dirty="0"/>
              <a:t>Klik om de titelstijl van het model te bewerken</a:t>
            </a:r>
          </a:p>
        </p:txBody>
      </p:sp>
      <p:sp>
        <p:nvSpPr>
          <p:cNvPr id="3" name="Tijdelijke aanduiding voor tekst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rtl="0"/>
            <a:r>
              <a:rPr lang="nl-NL" dirty="0"/>
              <a:t>Klik om de tekststijlen van het model te bewerken</a:t>
            </a:r>
          </a:p>
          <a:p>
            <a:pPr lvl="1" rtl="0"/>
            <a:r>
              <a:rPr lang="nl-NL" dirty="0"/>
              <a:t>Tweede niveau</a:t>
            </a:r>
          </a:p>
          <a:p>
            <a:pPr lvl="2" rtl="0"/>
            <a:r>
              <a:rPr lang="nl-NL" dirty="0"/>
              <a:t>Derde niveau</a:t>
            </a:r>
          </a:p>
          <a:p>
            <a:pPr lvl="3" rtl="0"/>
            <a:r>
              <a:rPr lang="nl-NL" dirty="0"/>
              <a:t>Vierde niveau</a:t>
            </a:r>
          </a:p>
          <a:p>
            <a:pPr lvl="4" rtl="0"/>
            <a:r>
              <a:rPr lang="nl-NL" dirty="0"/>
              <a:t>Vijfde niveau</a:t>
            </a:r>
          </a:p>
        </p:txBody>
      </p:sp>
      <p:sp>
        <p:nvSpPr>
          <p:cNvPr id="5" name="Tijdelijke aanduiding voor voettekst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pPr rtl="0"/>
            <a:endParaRPr lang="nl-NL" dirty="0"/>
          </a:p>
        </p:txBody>
      </p:sp>
      <p:sp>
        <p:nvSpPr>
          <p:cNvPr id="4" name="Tijdelijke aanduiding voor datum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02EFDAAA-1B16-43E8-8F08-084664AE5AE3}" type="datetime1">
              <a:rPr lang="nl-NL" smtClean="0"/>
              <a:t>17-9-2019</a:t>
            </a:fld>
            <a:endParaRPr lang="nl-NL" dirty="0"/>
          </a:p>
        </p:txBody>
      </p:sp>
      <p:sp>
        <p:nvSpPr>
          <p:cNvPr id="6" name="Tijdelijke aanduiding voor dianumm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25BA54BD-C84D-46CE-8B72-31BFB26ABA43}" type="slidenum">
              <a:rPr lang="nl-NL" smtClean="0"/>
              <a:pPr rtl="0"/>
              <a:t>‹nr.›</a:t>
            </a:fld>
            <a:endParaRPr lang="nl-NL" dirty="0"/>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edwinmijnsbergen.nl/2010/05/ingrijpen-bij-agressie-een-interactie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rtlCol="0"/>
          <a:lstStyle/>
          <a:p>
            <a:pPr rtl="0"/>
            <a:r>
              <a:rPr lang="nl-NL" dirty="0"/>
              <a:t>Interventies</a:t>
            </a:r>
          </a:p>
        </p:txBody>
      </p:sp>
      <p:sp>
        <p:nvSpPr>
          <p:cNvPr id="3" name="Subtitel 2"/>
          <p:cNvSpPr>
            <a:spLocks noGrp="1"/>
          </p:cNvSpPr>
          <p:nvPr>
            <p:ph type="subTitle" idx="1"/>
          </p:nvPr>
        </p:nvSpPr>
        <p:spPr/>
        <p:txBody>
          <a:bodyPr rtlCol="0"/>
          <a:lstStyle/>
          <a:p>
            <a:pPr rtl="0"/>
            <a:r>
              <a:rPr lang="nl-NL" dirty="0"/>
              <a:t>Project periode 5</a:t>
            </a:r>
            <a:r>
              <a:rPr lang="nl-NL"/>
              <a:t>, les 2</a:t>
            </a:r>
            <a:endParaRPr lang="nl-NL" dirty="0"/>
          </a:p>
          <a:p>
            <a:pPr rtl="0"/>
            <a:r>
              <a:rPr lang="nl-NL" dirty="0"/>
              <a:t>BBL</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7DAFE4-6956-4150-A8C0-343E49BE3255}"/>
              </a:ext>
            </a:extLst>
          </p:cNvPr>
          <p:cNvSpPr>
            <a:spLocks noGrp="1"/>
          </p:cNvSpPr>
          <p:nvPr>
            <p:ph type="title"/>
          </p:nvPr>
        </p:nvSpPr>
        <p:spPr/>
        <p:txBody>
          <a:bodyPr/>
          <a:lstStyle/>
          <a:p>
            <a:r>
              <a:rPr lang="nl-NL" dirty="0"/>
              <a:t>Interventies op bestaansniveau</a:t>
            </a:r>
          </a:p>
        </p:txBody>
      </p:sp>
      <p:sp>
        <p:nvSpPr>
          <p:cNvPr id="3" name="Tijdelijke aanduiding voor inhoud 2">
            <a:extLst>
              <a:ext uri="{FF2B5EF4-FFF2-40B4-BE49-F238E27FC236}">
                <a16:creationId xmlns:a16="http://schemas.microsoft.com/office/drawing/2014/main" id="{C3A16E51-C4C8-4A16-B1A2-ECD4665EE82E}"/>
              </a:ext>
            </a:extLst>
          </p:cNvPr>
          <p:cNvSpPr>
            <a:spLocks noGrp="1"/>
          </p:cNvSpPr>
          <p:nvPr>
            <p:ph idx="1"/>
          </p:nvPr>
        </p:nvSpPr>
        <p:spPr/>
        <p:txBody>
          <a:bodyPr/>
          <a:lstStyle/>
          <a:p>
            <a:pPr marL="0" indent="0">
              <a:buNone/>
            </a:pPr>
            <a:r>
              <a:rPr lang="nl-NL" dirty="0"/>
              <a:t>Hierbij geef je iemand inzicht in zichzelf, in zijn binnenwereld. Helpt om ondermijnend gedrag in te zien en positiever naar zichzelf te kijken (bevorderen van openheid, helpen bij zelfonthulling, erkenning van competenties en identiteit, confronteren).</a:t>
            </a:r>
          </a:p>
        </p:txBody>
      </p:sp>
    </p:spTree>
    <p:extLst>
      <p:ext uri="{BB962C8B-B14F-4D97-AF65-F5344CB8AC3E}">
        <p14:creationId xmlns:p14="http://schemas.microsoft.com/office/powerpoint/2010/main" val="3575680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1A0962-10ED-4922-A8F9-413DF633F722}"/>
              </a:ext>
            </a:extLst>
          </p:cNvPr>
          <p:cNvSpPr>
            <a:spLocks noGrp="1"/>
          </p:cNvSpPr>
          <p:nvPr>
            <p:ph type="title"/>
          </p:nvPr>
        </p:nvSpPr>
        <p:spPr/>
        <p:txBody>
          <a:bodyPr/>
          <a:lstStyle/>
          <a:p>
            <a:r>
              <a:rPr lang="nl-NL" dirty="0"/>
              <a:t>Interventies op microniveau</a:t>
            </a:r>
          </a:p>
        </p:txBody>
      </p:sp>
      <p:sp>
        <p:nvSpPr>
          <p:cNvPr id="3" name="Tijdelijke aanduiding voor inhoud 2">
            <a:extLst>
              <a:ext uri="{FF2B5EF4-FFF2-40B4-BE49-F238E27FC236}">
                <a16:creationId xmlns:a16="http://schemas.microsoft.com/office/drawing/2014/main" id="{9AE9880B-8970-4E09-A03E-7715DBA126C7}"/>
              </a:ext>
            </a:extLst>
          </p:cNvPr>
          <p:cNvSpPr>
            <a:spLocks noGrp="1"/>
          </p:cNvSpPr>
          <p:nvPr>
            <p:ph idx="1"/>
          </p:nvPr>
        </p:nvSpPr>
        <p:spPr/>
        <p:txBody>
          <a:bodyPr/>
          <a:lstStyle/>
          <a:p>
            <a:r>
              <a:rPr lang="nl-NL" dirty="0"/>
              <a:t>Directieve interventies:</a:t>
            </a:r>
          </a:p>
          <a:p>
            <a:r>
              <a:rPr lang="nl-NL" dirty="0"/>
              <a:t>Je zet de cliënt aan tot actie. Je maakt hem bewust van zijn gedrag en werkwijze. Je hebt een sterk sturende rol: je geeft je voorkeur, waardering en oordeel.</a:t>
            </a:r>
          </a:p>
          <a:p>
            <a:endParaRPr lang="nl-NL" dirty="0"/>
          </a:p>
          <a:p>
            <a:pPr lvl="1"/>
            <a:r>
              <a:rPr lang="nl-NL" sz="2400" dirty="0"/>
              <a:t>Hardop meedenken (onrustige cliënt)</a:t>
            </a:r>
          </a:p>
          <a:p>
            <a:pPr lvl="1"/>
            <a:r>
              <a:rPr lang="nl-NL" sz="2400" dirty="0"/>
              <a:t>Vragend aansluiten (Kun je een voorbeeld geven?)</a:t>
            </a:r>
          </a:p>
          <a:p>
            <a:pPr lvl="1"/>
            <a:r>
              <a:rPr lang="nl-NL" sz="2400" dirty="0"/>
              <a:t>Visualiseren (voetbal)</a:t>
            </a:r>
          </a:p>
          <a:p>
            <a:pPr lvl="1"/>
            <a:r>
              <a:rPr lang="nl-NL" sz="2400" dirty="0"/>
              <a:t>Polariseren (geen zin, teveel moeite)</a:t>
            </a:r>
          </a:p>
        </p:txBody>
      </p:sp>
    </p:spTree>
    <p:extLst>
      <p:ext uri="{BB962C8B-B14F-4D97-AF65-F5344CB8AC3E}">
        <p14:creationId xmlns:p14="http://schemas.microsoft.com/office/powerpoint/2010/main" val="3799201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9F5314-BB11-472B-93A0-ADF7E01E9F07}"/>
              </a:ext>
            </a:extLst>
          </p:cNvPr>
          <p:cNvSpPr>
            <a:spLocks noGrp="1"/>
          </p:cNvSpPr>
          <p:nvPr>
            <p:ph type="title"/>
          </p:nvPr>
        </p:nvSpPr>
        <p:spPr/>
        <p:txBody>
          <a:bodyPr/>
          <a:lstStyle/>
          <a:p>
            <a:r>
              <a:rPr lang="nl-NL" dirty="0"/>
              <a:t>Non-directieve interventies</a:t>
            </a:r>
          </a:p>
        </p:txBody>
      </p:sp>
      <p:sp>
        <p:nvSpPr>
          <p:cNvPr id="3" name="Tijdelijke aanduiding voor inhoud 2">
            <a:extLst>
              <a:ext uri="{FF2B5EF4-FFF2-40B4-BE49-F238E27FC236}">
                <a16:creationId xmlns:a16="http://schemas.microsoft.com/office/drawing/2014/main" id="{75E1F7EB-7ACD-4C1A-BC90-D7C369CDEB79}"/>
              </a:ext>
            </a:extLst>
          </p:cNvPr>
          <p:cNvSpPr>
            <a:spLocks noGrp="1"/>
          </p:cNvSpPr>
          <p:nvPr>
            <p:ph idx="1"/>
          </p:nvPr>
        </p:nvSpPr>
        <p:spPr/>
        <p:txBody>
          <a:bodyPr/>
          <a:lstStyle/>
          <a:p>
            <a:r>
              <a:rPr lang="nl-NL" dirty="0"/>
              <a:t>Iemand laten stilstaan bij zichzelf. De diepte ingaan over motivatie en opvattingen. Je weet uit ervaring hoe lastig en pijnlijk bepaalde gevoelens kunnen zijn. Niet sturend en geen waardeoordeel.</a:t>
            </a:r>
          </a:p>
          <a:p>
            <a:pPr lvl="1"/>
            <a:r>
              <a:rPr lang="nl-NL" sz="2400" dirty="0"/>
              <a:t>Parafraseren (terugkoppelen, inzicht geven eigen gevoel)</a:t>
            </a:r>
          </a:p>
          <a:p>
            <a:pPr lvl="1"/>
            <a:r>
              <a:rPr lang="nl-NL" sz="2400" dirty="0"/>
              <a:t>Spiegelen (teruggeven – niet papegaaien!)</a:t>
            </a:r>
          </a:p>
          <a:p>
            <a:pPr lvl="1"/>
            <a:r>
              <a:rPr lang="nl-NL" sz="2400" dirty="0"/>
              <a:t>Focussen (aandacht richten op wat wordt gevoeld)</a:t>
            </a:r>
          </a:p>
        </p:txBody>
      </p:sp>
    </p:spTree>
    <p:extLst>
      <p:ext uri="{BB962C8B-B14F-4D97-AF65-F5344CB8AC3E}">
        <p14:creationId xmlns:p14="http://schemas.microsoft.com/office/powerpoint/2010/main" val="2066545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112BD5-6ABB-45F5-9B28-F066140DD6F4}"/>
              </a:ext>
            </a:extLst>
          </p:cNvPr>
          <p:cNvSpPr>
            <a:spLocks noGrp="1"/>
          </p:cNvSpPr>
          <p:nvPr>
            <p:ph type="title"/>
          </p:nvPr>
        </p:nvSpPr>
        <p:spPr/>
        <p:txBody>
          <a:bodyPr/>
          <a:lstStyle/>
          <a:p>
            <a:r>
              <a:rPr lang="nl-NL" dirty="0">
                <a:hlinkClick r:id="rId2"/>
              </a:rPr>
              <a:t>Ingrijpen bij agressie</a:t>
            </a:r>
            <a:endParaRPr lang="nl-NL" dirty="0"/>
          </a:p>
        </p:txBody>
      </p:sp>
      <p:sp>
        <p:nvSpPr>
          <p:cNvPr id="3" name="Tijdelijke aanduiding voor inhoud 2">
            <a:extLst>
              <a:ext uri="{FF2B5EF4-FFF2-40B4-BE49-F238E27FC236}">
                <a16:creationId xmlns:a16="http://schemas.microsoft.com/office/drawing/2014/main" id="{88AA9783-5CA9-467F-B7E2-A83D9842A46E}"/>
              </a:ext>
            </a:extLst>
          </p:cNvPr>
          <p:cNvSpPr>
            <a:spLocks noGrp="1"/>
          </p:cNvSpPr>
          <p:nvPr>
            <p:ph idx="1"/>
          </p:nvPr>
        </p:nvSpPr>
        <p:spPr/>
        <p:txBody>
          <a:bodyPr/>
          <a:lstStyle/>
          <a:p>
            <a:r>
              <a:rPr lang="nl-NL" dirty="0"/>
              <a:t>Een fascinerende campagne in Amsterdam en Rotterdam. Het bijschrift van de video:</a:t>
            </a:r>
          </a:p>
          <a:p>
            <a:r>
              <a:rPr lang="nl-NL" dirty="0"/>
              <a:t>Om omstanders te bewegen in te grijpen bij agressie, wordt hen letterlijk een spiegel voorgehouden. Op een interactief billboard in Amsterdam en Rotterdam worden mensen geconfronteerd met hangjongeren die ambulancemedewerkers lastig vallen. Passanten zien zichzelf in een live-video getuige zijn van agressie en worden zo geprikkeld om af te wegen of ze wel of niet ingrijpen. Vervolgens krijgen ze tips over hoe te handelen bij agressie tegen mensen met een publieke taak. N=5 ontwikkelde de campagne </a:t>
            </a:r>
            <a:r>
              <a:rPr lang="nl-NL" dirty="0" err="1"/>
              <a:t>ism</a:t>
            </a:r>
            <a:r>
              <a:rPr lang="nl-NL" dirty="0"/>
              <a:t> </a:t>
            </a:r>
            <a:r>
              <a:rPr lang="nl-NL" dirty="0" err="1"/>
              <a:t>Bitmove</a:t>
            </a:r>
            <a:r>
              <a:rPr lang="nl-NL" dirty="0"/>
              <a:t>.</a:t>
            </a:r>
          </a:p>
        </p:txBody>
      </p:sp>
    </p:spTree>
    <p:extLst>
      <p:ext uri="{BB962C8B-B14F-4D97-AF65-F5344CB8AC3E}">
        <p14:creationId xmlns:p14="http://schemas.microsoft.com/office/powerpoint/2010/main" val="403527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BB93EB-4B3E-4D66-A898-6933DF4E9856}"/>
              </a:ext>
            </a:extLst>
          </p:cNvPr>
          <p:cNvSpPr>
            <a:spLocks noGrp="1"/>
          </p:cNvSpPr>
          <p:nvPr>
            <p:ph type="title"/>
          </p:nvPr>
        </p:nvSpPr>
        <p:spPr/>
        <p:txBody>
          <a:bodyPr/>
          <a:lstStyle/>
          <a:p>
            <a:r>
              <a:rPr lang="nl-NL" dirty="0"/>
              <a:t>Project Interventie</a:t>
            </a:r>
          </a:p>
        </p:txBody>
      </p:sp>
      <p:sp>
        <p:nvSpPr>
          <p:cNvPr id="3" name="Tijdelijke aanduiding voor inhoud 2">
            <a:extLst>
              <a:ext uri="{FF2B5EF4-FFF2-40B4-BE49-F238E27FC236}">
                <a16:creationId xmlns:a16="http://schemas.microsoft.com/office/drawing/2014/main" id="{2735D87E-7D88-4498-85F3-E5AF9077B638}"/>
              </a:ext>
            </a:extLst>
          </p:cNvPr>
          <p:cNvSpPr>
            <a:spLocks noGrp="1"/>
          </p:cNvSpPr>
          <p:nvPr>
            <p:ph idx="1"/>
          </p:nvPr>
        </p:nvSpPr>
        <p:spPr/>
        <p:txBody>
          <a:bodyPr/>
          <a:lstStyle/>
          <a:p>
            <a:r>
              <a:rPr lang="nl-NL" dirty="0"/>
              <a:t>Gekoppeld aan het examengesprek, exameneenheid B</a:t>
            </a:r>
          </a:p>
          <a:p>
            <a:r>
              <a:rPr lang="nl-NL" dirty="0"/>
              <a:t>Examen: </a:t>
            </a:r>
            <a:r>
              <a:rPr lang="nl-NL" dirty="0">
                <a:solidFill>
                  <a:srgbClr val="FFFF00"/>
                </a:solidFill>
              </a:rPr>
              <a:t>P6-K1-W2</a:t>
            </a:r>
            <a:r>
              <a:rPr lang="nl-NL" dirty="0"/>
              <a:t>: Begeleidt de cliënt bij het leren omgaan met zijn situatie en het versterken van de eigen kracht</a:t>
            </a:r>
          </a:p>
          <a:p>
            <a:r>
              <a:rPr lang="nl-NL" dirty="0"/>
              <a:t>Criteria:</a:t>
            </a:r>
          </a:p>
          <a:p>
            <a:r>
              <a:rPr lang="nl-NL" dirty="0"/>
              <a:t>Verantwoordt de gemaakte keuzes in de ondersteuning vanuit de kennis van het begeleiden bij veranderingsprocessen</a:t>
            </a:r>
          </a:p>
          <a:p>
            <a:r>
              <a:rPr lang="nl-NL" dirty="0"/>
              <a:t>Verantwoordt de gemaakte keuzes in de ondersteuning vanuit de kennis van </a:t>
            </a:r>
            <a:r>
              <a:rPr lang="nl-NL" dirty="0">
                <a:solidFill>
                  <a:srgbClr val="FFFF00"/>
                </a:solidFill>
              </a:rPr>
              <a:t>specifieke begeleidingsmethodieken </a:t>
            </a:r>
            <a:r>
              <a:rPr lang="nl-NL" dirty="0"/>
              <a:t>en </a:t>
            </a:r>
            <a:r>
              <a:rPr lang="nl-NL" dirty="0">
                <a:solidFill>
                  <a:srgbClr val="FFFF00"/>
                </a:solidFill>
              </a:rPr>
              <a:t>interventietechnieken</a:t>
            </a:r>
          </a:p>
        </p:txBody>
      </p:sp>
    </p:spTree>
    <p:extLst>
      <p:ext uri="{BB962C8B-B14F-4D97-AF65-F5344CB8AC3E}">
        <p14:creationId xmlns:p14="http://schemas.microsoft.com/office/powerpoint/2010/main" val="2555777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7B91D5-6F53-448E-A345-9BCA62DC33BC}"/>
              </a:ext>
            </a:extLst>
          </p:cNvPr>
          <p:cNvSpPr>
            <a:spLocks noGrp="1"/>
          </p:cNvSpPr>
          <p:nvPr>
            <p:ph type="title"/>
          </p:nvPr>
        </p:nvSpPr>
        <p:spPr/>
        <p:txBody>
          <a:bodyPr/>
          <a:lstStyle/>
          <a:p>
            <a:r>
              <a:rPr lang="nl-NL" dirty="0"/>
              <a:t>Project Interventies</a:t>
            </a:r>
          </a:p>
        </p:txBody>
      </p:sp>
      <p:sp>
        <p:nvSpPr>
          <p:cNvPr id="3" name="Tijdelijke aanduiding voor inhoud 2">
            <a:extLst>
              <a:ext uri="{FF2B5EF4-FFF2-40B4-BE49-F238E27FC236}">
                <a16:creationId xmlns:a16="http://schemas.microsoft.com/office/drawing/2014/main" id="{391BE941-4DFD-4292-A6C0-84E329C69038}"/>
              </a:ext>
            </a:extLst>
          </p:cNvPr>
          <p:cNvSpPr>
            <a:spLocks noGrp="1"/>
          </p:cNvSpPr>
          <p:nvPr>
            <p:ph idx="1"/>
          </p:nvPr>
        </p:nvSpPr>
        <p:spPr>
          <a:xfrm>
            <a:off x="1522414" y="1905000"/>
            <a:ext cx="9144000" cy="4678362"/>
          </a:xfrm>
        </p:spPr>
        <p:txBody>
          <a:bodyPr>
            <a:normAutofit/>
          </a:bodyPr>
          <a:lstStyle/>
          <a:p>
            <a:r>
              <a:rPr lang="nl-NL" dirty="0"/>
              <a:t>Natuurlijk ook gekoppeld aan werkproces </a:t>
            </a:r>
            <a:r>
              <a:rPr lang="nl-NL" dirty="0">
                <a:solidFill>
                  <a:srgbClr val="FFFF00"/>
                </a:solidFill>
              </a:rPr>
              <a:t>B1-K1-W5</a:t>
            </a:r>
            <a:r>
              <a:rPr lang="nl-NL" dirty="0"/>
              <a:t> (exameneenheid D): Reageert op onvoorziene en crisissituaties.</a:t>
            </a:r>
          </a:p>
          <a:p>
            <a:r>
              <a:rPr lang="nl-NL" dirty="0"/>
              <a:t>In verslag moet komen te staan:</a:t>
            </a:r>
          </a:p>
          <a:p>
            <a:pPr lvl="1"/>
            <a:r>
              <a:rPr lang="nl-NL" sz="2400" dirty="0"/>
              <a:t>Situatie</a:t>
            </a:r>
          </a:p>
          <a:p>
            <a:pPr lvl="1"/>
            <a:r>
              <a:rPr lang="nl-NL" sz="2400" dirty="0"/>
              <a:t>Jouw taak</a:t>
            </a:r>
          </a:p>
          <a:p>
            <a:pPr lvl="1"/>
            <a:r>
              <a:rPr lang="nl-NL" sz="2400" dirty="0"/>
              <a:t>Gebeurtenis</a:t>
            </a:r>
          </a:p>
          <a:p>
            <a:pPr lvl="1"/>
            <a:r>
              <a:rPr lang="nl-NL" sz="2400" dirty="0"/>
              <a:t>Je handelen</a:t>
            </a:r>
          </a:p>
          <a:p>
            <a:r>
              <a:rPr lang="nl-NL" dirty="0"/>
              <a:t>Je verantwoording omvat – naast punten uit project risicoanalyse:</a:t>
            </a:r>
          </a:p>
          <a:p>
            <a:pPr lvl="1"/>
            <a:r>
              <a:rPr lang="nl-NL" sz="2400" dirty="0"/>
              <a:t>Je eigen grenzen</a:t>
            </a:r>
          </a:p>
          <a:p>
            <a:pPr lvl="1"/>
            <a:r>
              <a:rPr lang="nl-NL" sz="2400" dirty="0"/>
              <a:t>Je gevoelens</a:t>
            </a:r>
          </a:p>
        </p:txBody>
      </p:sp>
    </p:spTree>
    <p:extLst>
      <p:ext uri="{BB962C8B-B14F-4D97-AF65-F5344CB8AC3E}">
        <p14:creationId xmlns:p14="http://schemas.microsoft.com/office/powerpoint/2010/main" val="2759896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nl-NL" dirty="0"/>
              <a:t>Interventies</a:t>
            </a:r>
          </a:p>
        </p:txBody>
      </p:sp>
      <p:sp>
        <p:nvSpPr>
          <p:cNvPr id="14" name="Tijdelijke aanduiding voor inhoud 13"/>
          <p:cNvSpPr>
            <a:spLocks noGrp="1"/>
          </p:cNvSpPr>
          <p:nvPr>
            <p:ph idx="1"/>
          </p:nvPr>
        </p:nvSpPr>
        <p:spPr/>
        <p:txBody>
          <a:bodyPr rtlCol="0"/>
          <a:lstStyle/>
          <a:p>
            <a:r>
              <a:rPr lang="nl-NL" dirty="0"/>
              <a:t>Wat zijn interventies?</a:t>
            </a:r>
          </a:p>
          <a:p>
            <a:r>
              <a:rPr lang="nl-NL" dirty="0"/>
              <a:t>Wanneer gebruiken we interventies?</a:t>
            </a:r>
          </a:p>
          <a:p>
            <a:r>
              <a:rPr lang="nl-NL" dirty="0"/>
              <a:t>door wie worden interventies bewust gebruikt?</a:t>
            </a:r>
          </a:p>
          <a:p>
            <a:pPr marL="0" indent="0">
              <a:buNone/>
            </a:pPr>
            <a:r>
              <a:rPr lang="nl-NL" dirty="0"/>
              <a:t>Interventies maken je bewust van je eigen handelen. Je leert als hulpverlener je eigen vaardigheden in de omgang met de cliënt te ontwikkelen. Daarnaast bied je cliënten ook interventies aan. Hiermee hebben ze de mogelijkheid hun situatie positief te veranderen.</a:t>
            </a: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 vorige week</a:t>
            </a:r>
          </a:p>
        </p:txBody>
      </p:sp>
      <p:sp>
        <p:nvSpPr>
          <p:cNvPr id="3" name="Tijdelijke aanduiding voor inhoud 2"/>
          <p:cNvSpPr>
            <a:spLocks noGrp="1"/>
          </p:cNvSpPr>
          <p:nvPr>
            <p:ph sz="quarter" idx="1"/>
          </p:nvPr>
        </p:nvSpPr>
        <p:spPr/>
        <p:txBody>
          <a:bodyPr>
            <a:normAutofit lnSpcReduction="10000"/>
          </a:bodyPr>
          <a:lstStyle/>
          <a:p>
            <a:r>
              <a:rPr lang="nl-NL" dirty="0"/>
              <a:t>Iedereen schrijft een conflict uit, je verwerkt in de omschrijving het verloop van het conflict.</a:t>
            </a:r>
          </a:p>
          <a:p>
            <a:r>
              <a:rPr lang="nl-NL" dirty="0"/>
              <a:t>In deze les ga je met iemand samen het conflict bespreken aan de hand van de criteria:</a:t>
            </a:r>
          </a:p>
          <a:p>
            <a:pPr lvl="2"/>
            <a:r>
              <a:rPr lang="nl-NL" sz="2400" dirty="0"/>
              <a:t>Situatie</a:t>
            </a:r>
          </a:p>
          <a:p>
            <a:pPr lvl="2"/>
            <a:r>
              <a:rPr lang="nl-NL" sz="2400" dirty="0"/>
              <a:t>Jouw taak</a:t>
            </a:r>
          </a:p>
          <a:p>
            <a:pPr lvl="2"/>
            <a:r>
              <a:rPr lang="nl-NL" sz="2400" dirty="0"/>
              <a:t>Gebeurtenis</a:t>
            </a:r>
          </a:p>
          <a:p>
            <a:pPr lvl="2"/>
            <a:r>
              <a:rPr lang="nl-NL" sz="2400" dirty="0"/>
              <a:t>Je handelen</a:t>
            </a:r>
          </a:p>
          <a:p>
            <a:pPr lvl="2"/>
            <a:r>
              <a:rPr lang="nl-NL" sz="2400" dirty="0"/>
              <a:t>Je eigen grenzen</a:t>
            </a:r>
          </a:p>
          <a:p>
            <a:pPr lvl="2"/>
            <a:r>
              <a:rPr lang="nl-NL" sz="2400" dirty="0"/>
              <a:t>Je gevoelens</a:t>
            </a:r>
          </a:p>
          <a:p>
            <a:r>
              <a:rPr lang="nl-NL" dirty="0"/>
              <a:t> </a:t>
            </a:r>
          </a:p>
          <a:p>
            <a:endParaRPr lang="nl-NL" dirty="0"/>
          </a:p>
        </p:txBody>
      </p:sp>
    </p:spTree>
    <p:extLst>
      <p:ext uri="{BB962C8B-B14F-4D97-AF65-F5344CB8AC3E}">
        <p14:creationId xmlns:p14="http://schemas.microsoft.com/office/powerpoint/2010/main" val="1353422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C38558-6B02-487F-B781-235BDD5C96CB}"/>
              </a:ext>
            </a:extLst>
          </p:cNvPr>
          <p:cNvSpPr>
            <a:spLocks noGrp="1"/>
          </p:cNvSpPr>
          <p:nvPr>
            <p:ph type="title"/>
          </p:nvPr>
        </p:nvSpPr>
        <p:spPr/>
        <p:txBody>
          <a:bodyPr/>
          <a:lstStyle/>
          <a:p>
            <a:r>
              <a:rPr lang="nl-NL" dirty="0"/>
              <a:t>Interventies breder bekeken</a:t>
            </a:r>
          </a:p>
        </p:txBody>
      </p:sp>
      <p:sp>
        <p:nvSpPr>
          <p:cNvPr id="3" name="Tijdelijke aanduiding voor inhoud 2">
            <a:extLst>
              <a:ext uri="{FF2B5EF4-FFF2-40B4-BE49-F238E27FC236}">
                <a16:creationId xmlns:a16="http://schemas.microsoft.com/office/drawing/2014/main" id="{D6D15C86-15F8-4812-A965-3F892A1E60EC}"/>
              </a:ext>
            </a:extLst>
          </p:cNvPr>
          <p:cNvSpPr>
            <a:spLocks noGrp="1"/>
          </p:cNvSpPr>
          <p:nvPr>
            <p:ph idx="1"/>
          </p:nvPr>
        </p:nvSpPr>
        <p:spPr/>
        <p:txBody>
          <a:bodyPr/>
          <a:lstStyle/>
          <a:p>
            <a:r>
              <a:rPr lang="nl-NL" dirty="0"/>
              <a:t>Het doelgericht en systematisch professioneel ingrijpen, waardoor je de cliënt aanzet tot ander gedrag.</a:t>
            </a:r>
          </a:p>
          <a:p>
            <a:endParaRPr lang="nl-NL" dirty="0"/>
          </a:p>
          <a:p>
            <a:r>
              <a:rPr lang="nl-NL" dirty="0"/>
              <a:t>Werkzame factoren interventie:</a:t>
            </a:r>
          </a:p>
          <a:p>
            <a:r>
              <a:rPr lang="nl-NL" dirty="0"/>
              <a:t>VOORAL de band tussen de cliënt en de professional</a:t>
            </a:r>
          </a:p>
          <a:p>
            <a:r>
              <a:rPr lang="nl-NL" dirty="0"/>
              <a:t>Structurering</a:t>
            </a:r>
          </a:p>
          <a:p>
            <a:r>
              <a:rPr lang="nl-NL" dirty="0"/>
              <a:t>Uitvoering volgens protocol of draaiboek</a:t>
            </a:r>
          </a:p>
          <a:p>
            <a:endParaRPr lang="nl-NL" dirty="0"/>
          </a:p>
        </p:txBody>
      </p:sp>
    </p:spTree>
    <p:extLst>
      <p:ext uri="{BB962C8B-B14F-4D97-AF65-F5344CB8AC3E}">
        <p14:creationId xmlns:p14="http://schemas.microsoft.com/office/powerpoint/2010/main" val="1595039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D17987-B165-4F08-9FCE-A1145FD2373C}"/>
              </a:ext>
            </a:extLst>
          </p:cNvPr>
          <p:cNvSpPr>
            <a:spLocks noGrp="1"/>
          </p:cNvSpPr>
          <p:nvPr>
            <p:ph type="title"/>
          </p:nvPr>
        </p:nvSpPr>
        <p:spPr/>
        <p:txBody>
          <a:bodyPr/>
          <a:lstStyle/>
          <a:p>
            <a:r>
              <a:rPr lang="nl-NL" dirty="0"/>
              <a:t>Vormen interventies</a:t>
            </a:r>
          </a:p>
        </p:txBody>
      </p:sp>
      <p:sp>
        <p:nvSpPr>
          <p:cNvPr id="3" name="Tijdelijke aanduiding voor inhoud 2">
            <a:extLst>
              <a:ext uri="{FF2B5EF4-FFF2-40B4-BE49-F238E27FC236}">
                <a16:creationId xmlns:a16="http://schemas.microsoft.com/office/drawing/2014/main" id="{55F60CB3-80D3-4698-80E0-E767C7888E4F}"/>
              </a:ext>
            </a:extLst>
          </p:cNvPr>
          <p:cNvSpPr>
            <a:spLocks noGrp="1"/>
          </p:cNvSpPr>
          <p:nvPr>
            <p:ph idx="1"/>
          </p:nvPr>
        </p:nvSpPr>
        <p:spPr/>
        <p:txBody>
          <a:bodyPr/>
          <a:lstStyle/>
          <a:p>
            <a:r>
              <a:rPr lang="nl-NL" dirty="0"/>
              <a:t>Interventies op inhoudsniveau</a:t>
            </a:r>
          </a:p>
          <a:p>
            <a:r>
              <a:rPr lang="nl-NL" dirty="0"/>
              <a:t>Interventies op procedureniveau</a:t>
            </a:r>
          </a:p>
          <a:p>
            <a:r>
              <a:rPr lang="nl-NL" dirty="0"/>
              <a:t>Interventies op interactieniveau</a:t>
            </a:r>
          </a:p>
          <a:p>
            <a:r>
              <a:rPr lang="nl-NL" dirty="0"/>
              <a:t>Interventies op contextniveau</a:t>
            </a:r>
          </a:p>
          <a:p>
            <a:r>
              <a:rPr lang="nl-NL" dirty="0"/>
              <a:t>Interventies op bestaansniveau</a:t>
            </a:r>
          </a:p>
        </p:txBody>
      </p:sp>
    </p:spTree>
    <p:extLst>
      <p:ext uri="{BB962C8B-B14F-4D97-AF65-F5344CB8AC3E}">
        <p14:creationId xmlns:p14="http://schemas.microsoft.com/office/powerpoint/2010/main" val="4244447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F39664-8A00-4127-BA47-7B8556911E43}"/>
              </a:ext>
            </a:extLst>
          </p:cNvPr>
          <p:cNvSpPr>
            <a:spLocks noGrp="1"/>
          </p:cNvSpPr>
          <p:nvPr>
            <p:ph type="title"/>
          </p:nvPr>
        </p:nvSpPr>
        <p:spPr/>
        <p:txBody>
          <a:bodyPr/>
          <a:lstStyle/>
          <a:p>
            <a:r>
              <a:rPr lang="nl-NL" dirty="0"/>
              <a:t>Interventies op inhoudsniveau</a:t>
            </a:r>
          </a:p>
        </p:txBody>
      </p:sp>
      <p:sp>
        <p:nvSpPr>
          <p:cNvPr id="3" name="Tijdelijke aanduiding voor inhoud 2">
            <a:extLst>
              <a:ext uri="{FF2B5EF4-FFF2-40B4-BE49-F238E27FC236}">
                <a16:creationId xmlns:a16="http://schemas.microsoft.com/office/drawing/2014/main" id="{6EE69F00-ED5F-463D-8E3B-DF1E25C253CC}"/>
              </a:ext>
            </a:extLst>
          </p:cNvPr>
          <p:cNvSpPr>
            <a:spLocks noGrp="1"/>
          </p:cNvSpPr>
          <p:nvPr>
            <p:ph idx="1"/>
          </p:nvPr>
        </p:nvSpPr>
        <p:spPr/>
        <p:txBody>
          <a:bodyPr/>
          <a:lstStyle/>
          <a:p>
            <a:pPr marL="0" indent="0">
              <a:buNone/>
            </a:pPr>
            <a:r>
              <a:rPr lang="nl-NL" dirty="0"/>
              <a:t>Hierbij gaat het vooral over het ‘</a:t>
            </a:r>
            <a:r>
              <a:rPr lang="nl-NL" dirty="0">
                <a:solidFill>
                  <a:srgbClr val="FFFF00"/>
                </a:solidFill>
              </a:rPr>
              <a:t>WAT</a:t>
            </a:r>
            <a:r>
              <a:rPr lang="nl-NL" dirty="0"/>
              <a:t>’, de inhoud. Je hebt als begeleider een sterk sturende rol (Luisteren en samenvatten, Informatie geven, doel verhelderen)</a:t>
            </a:r>
          </a:p>
          <a:p>
            <a:pPr marL="0" indent="0">
              <a:buNone/>
            </a:pPr>
            <a:endParaRPr lang="nl-NL" dirty="0"/>
          </a:p>
          <a:p>
            <a:pPr marL="0" indent="0">
              <a:buNone/>
            </a:pPr>
            <a:r>
              <a:rPr lang="nl-NL" sz="2800" dirty="0"/>
              <a:t>Interventies op procedureniveau</a:t>
            </a:r>
          </a:p>
          <a:p>
            <a:pPr marL="0" indent="0">
              <a:buNone/>
            </a:pPr>
            <a:r>
              <a:rPr lang="nl-NL" dirty="0"/>
              <a:t>Hierbij gaat het om het ‘</a:t>
            </a:r>
            <a:r>
              <a:rPr lang="nl-NL" dirty="0">
                <a:solidFill>
                  <a:srgbClr val="FFFF00"/>
                </a:solidFill>
              </a:rPr>
              <a:t>HOE</a:t>
            </a:r>
            <a:r>
              <a:rPr lang="nl-NL" dirty="0"/>
              <a:t>’, de werkwijze. Je zorgt voor structurering van de organisatie waardoor iedereen weet waar die aan toe is (agenda bieden, regels, grenzen, voorwaarden scheppen)</a:t>
            </a:r>
          </a:p>
          <a:p>
            <a:pPr marL="0" indent="0">
              <a:buNone/>
            </a:pPr>
            <a:endParaRPr lang="nl-NL" dirty="0"/>
          </a:p>
        </p:txBody>
      </p:sp>
    </p:spTree>
    <p:extLst>
      <p:ext uri="{BB962C8B-B14F-4D97-AF65-F5344CB8AC3E}">
        <p14:creationId xmlns:p14="http://schemas.microsoft.com/office/powerpoint/2010/main" val="4177840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A182F8-A208-41A9-BCEE-254DDFC3EEC4}"/>
              </a:ext>
            </a:extLst>
          </p:cNvPr>
          <p:cNvSpPr>
            <a:spLocks noGrp="1"/>
          </p:cNvSpPr>
          <p:nvPr>
            <p:ph type="title"/>
          </p:nvPr>
        </p:nvSpPr>
        <p:spPr/>
        <p:txBody>
          <a:bodyPr>
            <a:normAutofit/>
          </a:bodyPr>
          <a:lstStyle/>
          <a:p>
            <a:r>
              <a:rPr lang="nl-NL" dirty="0"/>
              <a:t>Interventies op interactieniveau</a:t>
            </a:r>
          </a:p>
        </p:txBody>
      </p:sp>
      <p:sp>
        <p:nvSpPr>
          <p:cNvPr id="3" name="Tijdelijke aanduiding voor inhoud 2">
            <a:extLst>
              <a:ext uri="{FF2B5EF4-FFF2-40B4-BE49-F238E27FC236}">
                <a16:creationId xmlns:a16="http://schemas.microsoft.com/office/drawing/2014/main" id="{D4521162-3EB5-4055-82B3-C7B6BC28050E}"/>
              </a:ext>
            </a:extLst>
          </p:cNvPr>
          <p:cNvSpPr>
            <a:spLocks noGrp="1"/>
          </p:cNvSpPr>
          <p:nvPr>
            <p:ph idx="1"/>
          </p:nvPr>
        </p:nvSpPr>
        <p:spPr/>
        <p:txBody>
          <a:bodyPr/>
          <a:lstStyle/>
          <a:p>
            <a:pPr marL="0" indent="0">
              <a:buNone/>
            </a:pPr>
            <a:r>
              <a:rPr lang="nl-NL" dirty="0"/>
              <a:t>Het verbeteren van de relatie, de communicatie en de sfeer in de groep. Oftewel, interventies op </a:t>
            </a:r>
            <a:r>
              <a:rPr lang="nl-NL" dirty="0">
                <a:solidFill>
                  <a:srgbClr val="FFFF00"/>
                </a:solidFill>
              </a:rPr>
              <a:t>betrekkingsniveau</a:t>
            </a:r>
            <a:r>
              <a:rPr lang="nl-NL" dirty="0"/>
              <a:t> (zorg delen, kritiek bespreekbaar maken, metacommunicatie)</a:t>
            </a:r>
          </a:p>
          <a:p>
            <a:pPr marL="0" indent="0">
              <a:buNone/>
            </a:pPr>
            <a:endParaRPr lang="nl-NL" dirty="0"/>
          </a:p>
          <a:p>
            <a:r>
              <a:rPr lang="nl-NL" sz="2800" dirty="0"/>
              <a:t>Interventies op contextniveau</a:t>
            </a:r>
          </a:p>
          <a:p>
            <a:pPr marL="0" indent="0">
              <a:buNone/>
            </a:pPr>
            <a:r>
              <a:rPr lang="nl-NL" dirty="0"/>
              <a:t>Wanneer je met een groep of cliënt werkt aan de normen en waarden, de maatschappelijke positie of de woon- of werkcontext. Werken aan de sociale en culturele identiteit (stigma’s, bewustwordingsvragen stellen en vooroordelen benoemen, </a:t>
            </a:r>
          </a:p>
          <a:p>
            <a:pPr marL="0" indent="0">
              <a:buNone/>
            </a:pPr>
            <a:endParaRPr lang="nl-NL" dirty="0"/>
          </a:p>
        </p:txBody>
      </p:sp>
    </p:spTree>
    <p:extLst>
      <p:ext uri="{BB962C8B-B14F-4D97-AF65-F5344CB8AC3E}">
        <p14:creationId xmlns:p14="http://schemas.microsoft.com/office/powerpoint/2010/main" val="828560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choolbo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Office_9529499_TF02804846_TF02804846" id="{C94990DC-43D7-4EDA-AD9F-2CC864971898}" vid="{43BD6323-6600-4C9E-A44A-05BED6317C3C}"/>
    </a:ext>
  </a:extLst>
</a:theme>
</file>

<file path=ppt/theme/theme2.xml><?xml version="1.0" encoding="utf-8"?>
<a:theme xmlns:a="http://schemas.openxmlformats.org/drawingml/2006/main" name="Office-thema">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7E6EAFB7E375B4FA8D2FF7FD64788B7" ma:contentTypeVersion="11" ma:contentTypeDescription="Een nieuw document maken." ma:contentTypeScope="" ma:versionID="62f3085fd7cb8d9ea273e0ee4216180f">
  <xsd:schema xmlns:xsd="http://www.w3.org/2001/XMLSchema" xmlns:xs="http://www.w3.org/2001/XMLSchema" xmlns:p="http://schemas.microsoft.com/office/2006/metadata/properties" xmlns:ns3="0bfbde32-856c-4dfd-bc38-4322d606c322" xmlns:ns4="169eb86d-0fb8-4364-bb17-d27f6b2029d0" targetNamespace="http://schemas.microsoft.com/office/2006/metadata/properties" ma:root="true" ma:fieldsID="0f9bf6f3c5bf72a60ccecc636f7542b1" ns3:_="" ns4:_="">
    <xsd:import namespace="0bfbde32-856c-4dfd-bc38-4322d606c322"/>
    <xsd:import namespace="169eb86d-0fb8-4364-bb17-d27f6b2029d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fbde32-856c-4dfd-bc38-4322d606c322"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9eb86d-0fb8-4364-bb17-d27f6b2029d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BAE7A0D-F127-4916-B13A-516CCB0A877D}">
  <ds:schemaRefs>
    <ds:schemaRef ds:uri="http://schemas.microsoft.com/sharepoint/v3/contenttype/forms"/>
  </ds:schemaRefs>
</ds:datastoreItem>
</file>

<file path=customXml/itemProps2.xml><?xml version="1.0" encoding="utf-8"?>
<ds:datastoreItem xmlns:ds="http://schemas.openxmlformats.org/officeDocument/2006/customXml" ds:itemID="{F543B1A9-E34B-4500-B6DC-D9462247D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fbde32-856c-4dfd-bc38-4322d606c322"/>
    <ds:schemaRef ds:uri="169eb86d-0fb8-4364-bb17-d27f6b2029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791BBCC-519D-4CF7-8B08-B80A5BE39969}">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0bfbde32-856c-4dfd-bc38-4322d606c322"/>
    <ds:schemaRef ds:uri="http://purl.org/dc/terms/"/>
    <ds:schemaRef ds:uri="169eb86d-0fb8-4364-bb17-d27f6b2029d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Schoolbordpresentatie voor het onderwijs (breedbeeld)</Template>
  <TotalTime>1276</TotalTime>
  <Words>708</Words>
  <Application>Microsoft Office PowerPoint</Application>
  <PresentationFormat>Aangepast</PresentationFormat>
  <Paragraphs>77</Paragraphs>
  <Slides>13</Slides>
  <Notes>2</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Arial</vt:lpstr>
      <vt:lpstr>Consolas</vt:lpstr>
      <vt:lpstr>Corbel</vt:lpstr>
      <vt:lpstr>Schoolbord 16x9</vt:lpstr>
      <vt:lpstr>Interventies</vt:lpstr>
      <vt:lpstr>Project Interventie</vt:lpstr>
      <vt:lpstr>Project Interventies</vt:lpstr>
      <vt:lpstr>Interventies</vt:lpstr>
      <vt:lpstr>Opdracht vorige week</vt:lpstr>
      <vt:lpstr>Interventies breder bekeken</vt:lpstr>
      <vt:lpstr>Vormen interventies</vt:lpstr>
      <vt:lpstr>Interventies op inhoudsniveau</vt:lpstr>
      <vt:lpstr>Interventies op interactieniveau</vt:lpstr>
      <vt:lpstr>Interventies op bestaansniveau</vt:lpstr>
      <vt:lpstr>Interventies op microniveau</vt:lpstr>
      <vt:lpstr>Non-directieve interventies</vt:lpstr>
      <vt:lpstr>Ingrijpen bij agressie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Interventies</dc:title>
  <dc:creator>Sieger Rinzema</dc:creator>
  <cp:lastModifiedBy>Sieger Rinzema</cp:lastModifiedBy>
  <cp:revision>2</cp:revision>
  <dcterms:created xsi:type="dcterms:W3CDTF">2019-09-03T12:51:34Z</dcterms:created>
  <dcterms:modified xsi:type="dcterms:W3CDTF">2019-09-18T08:39:31Z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0x010100B7E6EAFB7E375B4FA8D2FF7FD64788B7</vt:lpwstr>
  </property>
</Properties>
</file>